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F457DA-7D62-824A-9A79-C98B95C28F46}" v="10" dt="2025-08-30T09:13:06.6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hmika Rajakaruna" userId="e740430a2a2c5811" providerId="Windows Live" clId="Web-{87F457DA-7D62-824A-9A79-C98B95C28F46}"/>
    <pc:docChg chg="addSld modSld">
      <pc:chgData name="Tashmika Rajakaruna" userId="e740430a2a2c5811" providerId="Windows Live" clId="Web-{87F457DA-7D62-824A-9A79-C98B95C28F46}" dt="2025-08-30T09:13:12.508" v="13"/>
      <pc:docMkLst>
        <pc:docMk/>
      </pc:docMkLst>
      <pc:sldChg chg="addSp modSp">
        <pc:chgData name="Tashmika Rajakaruna" userId="e740430a2a2c5811" providerId="Windows Live" clId="Web-{87F457DA-7D62-824A-9A79-C98B95C28F46}" dt="2025-08-30T09:09:13.984" v="1" actId="1076"/>
        <pc:sldMkLst>
          <pc:docMk/>
          <pc:sldMk cId="477253676" sldId="266"/>
        </pc:sldMkLst>
        <pc:picChg chg="add mod">
          <ac:chgData name="Tashmika Rajakaruna" userId="e740430a2a2c5811" providerId="Windows Live" clId="Web-{87F457DA-7D62-824A-9A79-C98B95C28F46}" dt="2025-08-30T09:09:13.984" v="1" actId="1076"/>
          <ac:picMkLst>
            <pc:docMk/>
            <pc:sldMk cId="477253676" sldId="266"/>
            <ac:picMk id="4" creationId="{547F6805-919B-C145-FE14-E951EB1B6085}"/>
          </ac:picMkLst>
        </pc:picChg>
      </pc:sldChg>
      <pc:sldChg chg="addSp delSp modSp new mod setBg">
        <pc:chgData name="Tashmika Rajakaruna" userId="e740430a2a2c5811" providerId="Windows Live" clId="Web-{87F457DA-7D62-824A-9A79-C98B95C28F46}" dt="2025-08-30T09:13:12.508" v="13"/>
        <pc:sldMkLst>
          <pc:docMk/>
          <pc:sldMk cId="940352458" sldId="277"/>
        </pc:sldMkLst>
        <pc:spChg chg="mod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2" creationId="{2791E698-7582-C250-6F0A-1D6D8952E7B9}"/>
          </ac:spMkLst>
        </pc:spChg>
        <pc:spChg chg="mod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3" creationId="{01C03269-FDE1-0760-438A-E96B7AA8D5DE}"/>
          </ac:spMkLst>
        </pc:spChg>
        <pc:spChg chg="add del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8" creationId="{44D65982-4F00-4330-8DAA-DE6A9E4D6D23}"/>
          </ac:spMkLst>
        </pc:spChg>
        <pc:spChg chg="add del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10" creationId="{56AD21CA-472C-4EA1-A897-F639017AFED3}"/>
          </ac:spMkLst>
        </pc:spChg>
        <pc:spChg chg="add del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25" creationId="{C05FE506-AB9A-470B-89C8-008269966F9C}"/>
          </ac:spMkLst>
        </pc:spChg>
        <pc:spChg chg="add del">
          <ac:chgData name="Tashmika Rajakaruna" userId="e740430a2a2c5811" providerId="Windows Live" clId="Web-{87F457DA-7D62-824A-9A79-C98B95C28F46}" dt="2025-08-30T09:13:12.430" v="12"/>
          <ac:spMkLst>
            <pc:docMk/>
            <pc:sldMk cId="940352458" sldId="277"/>
            <ac:spMk id="30" creationId="{45D37F4E-DDB4-456B-97E0-9937730A039F}"/>
          </ac:spMkLst>
        </pc:spChg>
        <pc:spChg chg="add del">
          <ac:chgData name="Tashmika Rajakaruna" userId="e740430a2a2c5811" providerId="Windows Live" clId="Web-{87F457DA-7D62-824A-9A79-C98B95C28F46}" dt="2025-08-30T09:13:12.430" v="12"/>
          <ac:spMkLst>
            <pc:docMk/>
            <pc:sldMk cId="940352458" sldId="277"/>
            <ac:spMk id="32" creationId="{B2DD41CD-8F47-4F56-AD12-4E2FF7696987}"/>
          </ac:spMkLst>
        </pc:spChg>
        <pc:spChg chg="add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34" creationId="{9A0D773F-7A7D-4DBB-9DEA-86BB8B8F4BC8}"/>
          </ac:spMkLst>
        </pc:spChg>
        <pc:spChg chg="add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35" creationId="{7FF47CB7-972F-479F-A36D-9E72D26EC8DA}"/>
          </ac:spMkLst>
        </pc:spChg>
        <pc:spChg chg="add">
          <ac:chgData name="Tashmika Rajakaruna" userId="e740430a2a2c5811" providerId="Windows Live" clId="Web-{87F457DA-7D62-824A-9A79-C98B95C28F46}" dt="2025-08-30T09:13:12.508" v="13"/>
          <ac:spMkLst>
            <pc:docMk/>
            <pc:sldMk cId="940352458" sldId="277"/>
            <ac:spMk id="36" creationId="{0D153B68-5844-490D-8E67-F616D6D721CA}"/>
          </ac:spMkLst>
        </pc:spChg>
        <pc:grpChg chg="add del">
          <ac:chgData name="Tashmika Rajakaruna" userId="e740430a2a2c5811" providerId="Windows Live" clId="Web-{87F457DA-7D62-824A-9A79-C98B95C28F46}" dt="2025-08-30T09:13:12.508" v="13"/>
          <ac:grpSpMkLst>
            <pc:docMk/>
            <pc:sldMk cId="940352458" sldId="277"/>
            <ac:grpSpMk id="12" creationId="{B29A5F49-8CEE-44D2-A717-96965326A59B}"/>
          </ac:grpSpMkLst>
        </pc:grpChg>
        <pc:grpChg chg="add del">
          <ac:chgData name="Tashmika Rajakaruna" userId="e740430a2a2c5811" providerId="Windows Live" clId="Web-{87F457DA-7D62-824A-9A79-C98B95C28F46}" dt="2025-08-30T09:13:12.430" v="12"/>
          <ac:grpSpMkLst>
            <pc:docMk/>
            <pc:sldMk cId="940352458" sldId="277"/>
            <ac:grpSpMk id="16" creationId="{43F5E015-E085-4624-B431-B42414448684}"/>
          </ac:grpSpMkLst>
        </pc:grpChg>
        <pc:picChg chg="add mod">
          <ac:chgData name="Tashmika Rajakaruna" userId="e740430a2a2c5811" providerId="Windows Live" clId="Web-{87F457DA-7D62-824A-9A79-C98B95C28F46}" dt="2025-08-30T09:13:12.508" v="13"/>
          <ac:picMkLst>
            <pc:docMk/>
            <pc:sldMk cId="940352458" sldId="277"/>
            <ac:picMk id="4" creationId="{06680CFE-41E9-67A3-7DE7-281CDA8F2FF3}"/>
          </ac:picMkLst>
        </pc:picChg>
      </pc:sldChg>
    </pc:docChg>
  </pc:docChgLst>
  <pc:docChgLst>
    <pc:chgData name="Tashmika Rajakaruna" userId="e740430a2a2c5811" providerId="Windows Live" clId="Web-{C733E48A-A6C8-4F5A-B875-893755381B77}"/>
    <pc:docChg chg="addSld modSld">
      <pc:chgData name="Tashmika Rajakaruna" userId="e740430a2a2c5811" providerId="Windows Live" clId="Web-{C733E48A-A6C8-4F5A-B875-893755381B77}" dt="2025-05-19T11:05:40" v="368" actId="20577"/>
      <pc:docMkLst>
        <pc:docMk/>
      </pc:docMkLst>
      <pc:sldChg chg="delSp modSp">
        <pc:chgData name="Tashmika Rajakaruna" userId="e740430a2a2c5811" providerId="Windows Live" clId="Web-{C733E48A-A6C8-4F5A-B875-893755381B77}" dt="2025-05-19T10:34:58.617" v="14"/>
        <pc:sldMkLst>
          <pc:docMk/>
          <pc:sldMk cId="109857222" sldId="256"/>
        </pc:sldMkLst>
      </pc:sldChg>
      <pc:sldChg chg="addSp delSp modSp new mod setBg">
        <pc:chgData name="Tashmika Rajakaruna" userId="e740430a2a2c5811" providerId="Windows Live" clId="Web-{C733E48A-A6C8-4F5A-B875-893755381B77}" dt="2025-05-19T10:59:59.848" v="98"/>
        <pc:sldMkLst>
          <pc:docMk/>
          <pc:sldMk cId="2147326303" sldId="257"/>
        </pc:sldMkLst>
      </pc:sldChg>
      <pc:sldChg chg="addSp delSp modSp new mod setBg">
        <pc:chgData name="Tashmika Rajakaruna" userId="e740430a2a2c5811" providerId="Windows Live" clId="Web-{C733E48A-A6C8-4F5A-B875-893755381B77}" dt="2025-05-19T11:02:11.431" v="261"/>
        <pc:sldMkLst>
          <pc:docMk/>
          <pc:sldMk cId="2378044437" sldId="258"/>
        </pc:sldMkLst>
      </pc:sldChg>
      <pc:sldChg chg="modSp new">
        <pc:chgData name="Tashmika Rajakaruna" userId="e740430a2a2c5811" providerId="Windows Live" clId="Web-{C733E48A-A6C8-4F5A-B875-893755381B77}" dt="2025-05-19T11:05:40" v="368" actId="20577"/>
        <pc:sldMkLst>
          <pc:docMk/>
          <pc:sldMk cId="3607180697" sldId="259"/>
        </pc:sldMkLst>
      </pc:sldChg>
    </pc:docChg>
  </pc:docChgLst>
  <pc:docChgLst>
    <pc:chgData name="Tashmika Rajakaruna" userId="e740430a2a2c5811" providerId="Windows Live" clId="Web-{67C7B451-E4E1-F465-D12F-989F0F08F548}"/>
    <pc:docChg chg="addSld modSld">
      <pc:chgData name="Tashmika Rajakaruna" userId="e740430a2a2c5811" providerId="Windows Live" clId="Web-{67C7B451-E4E1-F465-D12F-989F0F08F548}" dt="2025-05-30T14:54:22.126" v="79" actId="20577"/>
      <pc:docMkLst>
        <pc:docMk/>
      </pc:docMkLst>
      <pc:sldChg chg="addSp delSp modSp new mod setBg">
        <pc:chgData name="Tashmika Rajakaruna" userId="e740430a2a2c5811" providerId="Windows Live" clId="Web-{67C7B451-E4E1-F465-D12F-989F0F08F548}" dt="2025-05-30T14:40:43.556" v="25"/>
        <pc:sldMkLst>
          <pc:docMk/>
          <pc:sldMk cId="4259661863" sldId="271"/>
        </pc:sldMkLst>
      </pc:sldChg>
      <pc:sldChg chg="addSp delSp modSp new mod setBg">
        <pc:chgData name="Tashmika Rajakaruna" userId="e740430a2a2c5811" providerId="Windows Live" clId="Web-{67C7B451-E4E1-F465-D12F-989F0F08F548}" dt="2025-05-30T14:48:32.168" v="57" actId="14100"/>
        <pc:sldMkLst>
          <pc:docMk/>
          <pc:sldMk cId="2594452364" sldId="272"/>
        </pc:sldMkLst>
      </pc:sldChg>
      <pc:sldChg chg="addSp delSp modSp new mod setBg">
        <pc:chgData name="Tashmika Rajakaruna" userId="e740430a2a2c5811" providerId="Windows Live" clId="Web-{67C7B451-E4E1-F465-D12F-989F0F08F548}" dt="2025-05-30T14:45:12.136" v="53" actId="20577"/>
        <pc:sldMkLst>
          <pc:docMk/>
          <pc:sldMk cId="1806900027" sldId="273"/>
        </pc:sldMkLst>
      </pc:sldChg>
      <pc:sldChg chg="addSp modSp new mod setBg">
        <pc:chgData name="Tashmika Rajakaruna" userId="e740430a2a2c5811" providerId="Windows Live" clId="Web-{67C7B451-E4E1-F465-D12F-989F0F08F548}" dt="2025-05-30T14:43:37.464" v="46" actId="20577"/>
        <pc:sldMkLst>
          <pc:docMk/>
          <pc:sldMk cId="3067138200" sldId="274"/>
        </pc:sldMkLst>
      </pc:sldChg>
      <pc:sldChg chg="addSp modSp new mod setBg">
        <pc:chgData name="Tashmika Rajakaruna" userId="e740430a2a2c5811" providerId="Windows Live" clId="Web-{67C7B451-E4E1-F465-D12F-989F0F08F548}" dt="2025-05-30T14:53:49.751" v="72" actId="20577"/>
        <pc:sldMkLst>
          <pc:docMk/>
          <pc:sldMk cId="3690841523" sldId="275"/>
        </pc:sldMkLst>
      </pc:sldChg>
      <pc:sldChg chg="modSp new">
        <pc:chgData name="Tashmika Rajakaruna" userId="e740430a2a2c5811" providerId="Windows Live" clId="Web-{67C7B451-E4E1-F465-D12F-989F0F08F548}" dt="2025-05-30T14:54:22.126" v="79" actId="20577"/>
        <pc:sldMkLst>
          <pc:docMk/>
          <pc:sldMk cId="3461917023" sldId="276"/>
        </pc:sldMkLst>
      </pc:sldChg>
    </pc:docChg>
  </pc:docChgLst>
  <pc:docChgLst>
    <pc:chgData name="Tashmika Rajakaruna" userId="e740430a2a2c5811" providerId="Windows Live" clId="Web-{3EA35DAA-9EF5-4C74-9B4E-A1898C03A140}"/>
    <pc:docChg chg="addSld modSld">
      <pc:chgData name="Tashmika Rajakaruna" userId="e740430a2a2c5811" providerId="Windows Live" clId="Web-{3EA35DAA-9EF5-4C74-9B4E-A1898C03A140}" dt="2025-05-19T11:47:43.973" v="216" actId="20577"/>
      <pc:docMkLst>
        <pc:docMk/>
      </pc:docMkLst>
      <pc:sldChg chg="addSp delSp modSp mod setBg">
        <pc:chgData name="Tashmika Rajakaruna" userId="e740430a2a2c5811" providerId="Windows Live" clId="Web-{3EA35DAA-9EF5-4C74-9B4E-A1898C03A140}" dt="2025-05-19T11:10:48.500" v="0"/>
        <pc:sldMkLst>
          <pc:docMk/>
          <pc:sldMk cId="3607180697" sldId="259"/>
        </pc:sldMkLst>
      </pc:sldChg>
      <pc:sldChg chg="addSp delSp modSp new mod setBg">
        <pc:chgData name="Tashmika Rajakaruna" userId="e740430a2a2c5811" providerId="Windows Live" clId="Web-{3EA35DAA-9EF5-4C74-9B4E-A1898C03A140}" dt="2025-05-19T11:14:08.518" v="36"/>
        <pc:sldMkLst>
          <pc:docMk/>
          <pc:sldMk cId="243894754" sldId="260"/>
        </pc:sldMkLst>
      </pc:sldChg>
      <pc:sldChg chg="addSp delSp modSp new mod setBg">
        <pc:chgData name="Tashmika Rajakaruna" userId="e740430a2a2c5811" providerId="Windows Live" clId="Web-{3EA35DAA-9EF5-4C74-9B4E-A1898C03A140}" dt="2025-05-19T11:14:52.909" v="44" actId="14100"/>
        <pc:sldMkLst>
          <pc:docMk/>
          <pc:sldMk cId="2938959738" sldId="261"/>
        </pc:sldMkLst>
      </pc:sldChg>
      <pc:sldChg chg="addSp modSp new mod setBg">
        <pc:chgData name="Tashmika Rajakaruna" userId="e740430a2a2c5811" providerId="Windows Live" clId="Web-{3EA35DAA-9EF5-4C74-9B4E-A1898C03A140}" dt="2025-05-19T11:16:09.503" v="70"/>
        <pc:sldMkLst>
          <pc:docMk/>
          <pc:sldMk cId="80594186" sldId="262"/>
        </pc:sldMkLst>
      </pc:sldChg>
      <pc:sldChg chg="addSp delSp modSp new mod setBg">
        <pc:chgData name="Tashmika Rajakaruna" userId="e740430a2a2c5811" providerId="Windows Live" clId="Web-{3EA35DAA-9EF5-4C74-9B4E-A1898C03A140}" dt="2025-05-19T11:17:01.566" v="79" actId="1076"/>
        <pc:sldMkLst>
          <pc:docMk/>
          <pc:sldMk cId="1645597676" sldId="263"/>
        </pc:sldMkLst>
      </pc:sldChg>
      <pc:sldChg chg="delSp modSp new">
        <pc:chgData name="Tashmika Rajakaruna" userId="e740430a2a2c5811" providerId="Windows Live" clId="Web-{3EA35DAA-9EF5-4C74-9B4E-A1898C03A140}" dt="2025-05-19T11:32:00.261" v="84" actId="14100"/>
        <pc:sldMkLst>
          <pc:docMk/>
          <pc:sldMk cId="4166050148" sldId="264"/>
        </pc:sldMkLst>
      </pc:sldChg>
      <pc:sldChg chg="addSp delSp modSp new mod setBg">
        <pc:chgData name="Tashmika Rajakaruna" userId="e740430a2a2c5811" providerId="Windows Live" clId="Web-{3EA35DAA-9EF5-4C74-9B4E-A1898C03A140}" dt="2025-05-19T11:34:49.497" v="90" actId="20577"/>
        <pc:sldMkLst>
          <pc:docMk/>
          <pc:sldMk cId="2463491299" sldId="265"/>
        </pc:sldMkLst>
      </pc:sldChg>
      <pc:sldChg chg="addSp modSp new mod setBg">
        <pc:chgData name="Tashmika Rajakaruna" userId="e740430a2a2c5811" providerId="Windows Live" clId="Web-{3EA35DAA-9EF5-4C74-9B4E-A1898C03A140}" dt="2025-05-19T11:38:11.202" v="120" actId="20577"/>
        <pc:sldMkLst>
          <pc:docMk/>
          <pc:sldMk cId="477253676" sldId="266"/>
        </pc:sldMkLst>
      </pc:sldChg>
      <pc:sldChg chg="addSp delSp modSp new mod setBg">
        <pc:chgData name="Tashmika Rajakaruna" userId="e740430a2a2c5811" providerId="Windows Live" clId="Web-{3EA35DAA-9EF5-4C74-9B4E-A1898C03A140}" dt="2025-05-19T11:38:57.156" v="128" actId="1076"/>
        <pc:sldMkLst>
          <pc:docMk/>
          <pc:sldMk cId="4187358739" sldId="267"/>
        </pc:sldMkLst>
      </pc:sldChg>
      <pc:sldChg chg="addSp delSp modSp new mod setBg">
        <pc:chgData name="Tashmika Rajakaruna" userId="e740430a2a2c5811" providerId="Windows Live" clId="Web-{3EA35DAA-9EF5-4C74-9B4E-A1898C03A140}" dt="2025-05-19T11:40:52.126" v="149" actId="20577"/>
        <pc:sldMkLst>
          <pc:docMk/>
          <pc:sldMk cId="321649243" sldId="268"/>
        </pc:sldMkLst>
      </pc:sldChg>
      <pc:sldChg chg="addSp modSp new mod setBg">
        <pc:chgData name="Tashmika Rajakaruna" userId="e740430a2a2c5811" providerId="Windows Live" clId="Web-{3EA35DAA-9EF5-4C74-9B4E-A1898C03A140}" dt="2025-05-19T11:46:08.706" v="174" actId="14100"/>
        <pc:sldMkLst>
          <pc:docMk/>
          <pc:sldMk cId="3875275925" sldId="269"/>
        </pc:sldMkLst>
      </pc:sldChg>
      <pc:sldChg chg="modSp new">
        <pc:chgData name="Tashmika Rajakaruna" userId="e740430a2a2c5811" providerId="Windows Live" clId="Web-{3EA35DAA-9EF5-4C74-9B4E-A1898C03A140}" dt="2025-05-19T11:47:43.973" v="216" actId="20577"/>
        <pc:sldMkLst>
          <pc:docMk/>
          <pc:sldMk cId="3704933737" sldId="270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27844-3AFE-4ADD-ACD0-9137852C0D3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17EAB804-02B5-4EF1-AEE8-D3331FB0E648}">
      <dgm:prSet/>
      <dgm:spPr/>
      <dgm:t>
        <a:bodyPr/>
        <a:lstStyle/>
        <a:p>
          <a:pPr>
            <a:defRPr cap="all"/>
          </a:pPr>
          <a:r>
            <a:rPr lang="en-GB"/>
            <a:t>Size</a:t>
          </a:r>
          <a:endParaRPr lang="en-US"/>
        </a:p>
      </dgm:t>
    </dgm:pt>
    <dgm:pt modelId="{0C605940-8778-4BCF-8DB1-5FA7F8521914}" type="parTrans" cxnId="{1453452D-968C-494B-BFB2-8F1FBFAE2640}">
      <dgm:prSet/>
      <dgm:spPr/>
      <dgm:t>
        <a:bodyPr/>
        <a:lstStyle/>
        <a:p>
          <a:endParaRPr lang="en-US"/>
        </a:p>
      </dgm:t>
    </dgm:pt>
    <dgm:pt modelId="{312E2836-0CC8-4EC9-8A78-8207D1D6D179}" type="sibTrans" cxnId="{1453452D-968C-494B-BFB2-8F1FBFAE2640}">
      <dgm:prSet/>
      <dgm:spPr/>
      <dgm:t>
        <a:bodyPr/>
        <a:lstStyle/>
        <a:p>
          <a:endParaRPr lang="en-US"/>
        </a:p>
      </dgm:t>
    </dgm:pt>
    <dgm:pt modelId="{9A5A9ABB-049C-4DAC-B6C1-79DAE88638AC}">
      <dgm:prSet/>
      <dgm:spPr/>
      <dgm:t>
        <a:bodyPr/>
        <a:lstStyle/>
        <a:p>
          <a:pPr>
            <a:defRPr cap="all"/>
          </a:pPr>
          <a:r>
            <a:rPr lang="en-GB"/>
            <a:t>Surface area to volume ratio</a:t>
          </a:r>
          <a:endParaRPr lang="en-US"/>
        </a:p>
      </dgm:t>
    </dgm:pt>
    <dgm:pt modelId="{2C8775B0-0D15-4AB2-98DF-2979C6D1DD2D}" type="parTrans" cxnId="{976BDB03-3A9B-4C5A-8FFE-D4A9D482057C}">
      <dgm:prSet/>
      <dgm:spPr/>
      <dgm:t>
        <a:bodyPr/>
        <a:lstStyle/>
        <a:p>
          <a:endParaRPr lang="en-US"/>
        </a:p>
      </dgm:t>
    </dgm:pt>
    <dgm:pt modelId="{5DA4DC7E-01D0-40F7-B76E-2D0860297BC3}" type="sibTrans" cxnId="{976BDB03-3A9B-4C5A-8FFE-D4A9D482057C}">
      <dgm:prSet/>
      <dgm:spPr/>
      <dgm:t>
        <a:bodyPr/>
        <a:lstStyle/>
        <a:p>
          <a:endParaRPr lang="en-US"/>
        </a:p>
      </dgm:t>
    </dgm:pt>
    <dgm:pt modelId="{16BF4D58-1626-479D-B662-40DC98E3D48B}">
      <dgm:prSet/>
      <dgm:spPr/>
      <dgm:t>
        <a:bodyPr/>
        <a:lstStyle/>
        <a:p>
          <a:pPr>
            <a:defRPr cap="all"/>
          </a:pPr>
          <a:r>
            <a:rPr lang="en-GB"/>
            <a:t>Level of metabolic activity</a:t>
          </a:r>
          <a:endParaRPr lang="en-US"/>
        </a:p>
      </dgm:t>
    </dgm:pt>
    <dgm:pt modelId="{BC425771-1E52-4652-BB1B-FBA21FEF378C}" type="parTrans" cxnId="{1C274527-9EE4-4487-B65D-A4694F13B315}">
      <dgm:prSet/>
      <dgm:spPr/>
      <dgm:t>
        <a:bodyPr/>
        <a:lstStyle/>
        <a:p>
          <a:endParaRPr lang="en-US"/>
        </a:p>
      </dgm:t>
    </dgm:pt>
    <dgm:pt modelId="{7C274F5C-0156-4D46-9F3E-EC4D5C600CFC}" type="sibTrans" cxnId="{1C274527-9EE4-4487-B65D-A4694F13B315}">
      <dgm:prSet/>
      <dgm:spPr/>
      <dgm:t>
        <a:bodyPr/>
        <a:lstStyle/>
        <a:p>
          <a:endParaRPr lang="en-US"/>
        </a:p>
      </dgm:t>
    </dgm:pt>
    <dgm:pt modelId="{DB13DC6A-928E-41F1-90F9-35CEBD6884B2}" type="pres">
      <dgm:prSet presAssocID="{10B27844-3AFE-4ADD-ACD0-9137852C0D3C}" presName="root" presStyleCnt="0">
        <dgm:presLayoutVars>
          <dgm:dir/>
          <dgm:resizeHandles val="exact"/>
        </dgm:presLayoutVars>
      </dgm:prSet>
      <dgm:spPr/>
    </dgm:pt>
    <dgm:pt modelId="{C8A6E564-352A-4C48-AE30-66943A286BBD}" type="pres">
      <dgm:prSet presAssocID="{17EAB804-02B5-4EF1-AEE8-D3331FB0E648}" presName="compNode" presStyleCnt="0"/>
      <dgm:spPr/>
    </dgm:pt>
    <dgm:pt modelId="{5D3BCE64-6064-47C5-AF12-8B7FF37F9385}" type="pres">
      <dgm:prSet presAssocID="{17EAB804-02B5-4EF1-AEE8-D3331FB0E648}" presName="iconBgRect" presStyleLbl="bgShp" presStyleIdx="0" presStyleCnt="3"/>
      <dgm:spPr/>
    </dgm:pt>
    <dgm:pt modelId="{15F63094-C27E-43B3-BE62-B451A42A608F}" type="pres">
      <dgm:prSet presAssocID="{17EAB804-02B5-4EF1-AEE8-D3331FB0E64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C9BE847B-6396-4899-8410-C5FDE0961AC4}" type="pres">
      <dgm:prSet presAssocID="{17EAB804-02B5-4EF1-AEE8-D3331FB0E648}" presName="spaceRect" presStyleCnt="0"/>
      <dgm:spPr/>
    </dgm:pt>
    <dgm:pt modelId="{9E7E6002-6496-40C5-9F26-CBFD851FA4F5}" type="pres">
      <dgm:prSet presAssocID="{17EAB804-02B5-4EF1-AEE8-D3331FB0E648}" presName="textRect" presStyleLbl="revTx" presStyleIdx="0" presStyleCnt="3">
        <dgm:presLayoutVars>
          <dgm:chMax val="1"/>
          <dgm:chPref val="1"/>
        </dgm:presLayoutVars>
      </dgm:prSet>
      <dgm:spPr/>
    </dgm:pt>
    <dgm:pt modelId="{4C3AA861-6838-490F-B5E5-CCD1B89D3CA5}" type="pres">
      <dgm:prSet presAssocID="{312E2836-0CC8-4EC9-8A78-8207D1D6D179}" presName="sibTrans" presStyleCnt="0"/>
      <dgm:spPr/>
    </dgm:pt>
    <dgm:pt modelId="{9E48DD8B-4ED3-4EA9-BD76-BE62429FFB5F}" type="pres">
      <dgm:prSet presAssocID="{9A5A9ABB-049C-4DAC-B6C1-79DAE88638AC}" presName="compNode" presStyleCnt="0"/>
      <dgm:spPr/>
    </dgm:pt>
    <dgm:pt modelId="{D34261A7-CD22-443C-A34B-546AD9459DC0}" type="pres">
      <dgm:prSet presAssocID="{9A5A9ABB-049C-4DAC-B6C1-79DAE88638AC}" presName="iconBgRect" presStyleLbl="bgShp" presStyleIdx="1" presStyleCnt="3"/>
      <dgm:spPr/>
    </dgm:pt>
    <dgm:pt modelId="{30B39BCB-8B03-4021-99A6-0A64EE9A26B2}" type="pres">
      <dgm:prSet presAssocID="{9A5A9ABB-049C-4DAC-B6C1-79DAE88638A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37986D24-8B8D-46CD-B6BA-5543DFB17F38}" type="pres">
      <dgm:prSet presAssocID="{9A5A9ABB-049C-4DAC-B6C1-79DAE88638AC}" presName="spaceRect" presStyleCnt="0"/>
      <dgm:spPr/>
    </dgm:pt>
    <dgm:pt modelId="{72345FE8-4465-428B-9DFD-BE1C86C93EC5}" type="pres">
      <dgm:prSet presAssocID="{9A5A9ABB-049C-4DAC-B6C1-79DAE88638AC}" presName="textRect" presStyleLbl="revTx" presStyleIdx="1" presStyleCnt="3">
        <dgm:presLayoutVars>
          <dgm:chMax val="1"/>
          <dgm:chPref val="1"/>
        </dgm:presLayoutVars>
      </dgm:prSet>
      <dgm:spPr/>
    </dgm:pt>
    <dgm:pt modelId="{FCE4B1DB-821F-4E8B-B091-15C2DD910E82}" type="pres">
      <dgm:prSet presAssocID="{5DA4DC7E-01D0-40F7-B76E-2D0860297BC3}" presName="sibTrans" presStyleCnt="0"/>
      <dgm:spPr/>
    </dgm:pt>
    <dgm:pt modelId="{70E5164E-1C6E-4722-9C08-5D50E546A967}" type="pres">
      <dgm:prSet presAssocID="{16BF4D58-1626-479D-B662-40DC98E3D48B}" presName="compNode" presStyleCnt="0"/>
      <dgm:spPr/>
    </dgm:pt>
    <dgm:pt modelId="{68BA4D4C-89F4-4CB2-9301-91FA86C53B83}" type="pres">
      <dgm:prSet presAssocID="{16BF4D58-1626-479D-B662-40DC98E3D48B}" presName="iconBgRect" presStyleLbl="bgShp" presStyleIdx="2" presStyleCnt="3"/>
      <dgm:spPr/>
    </dgm:pt>
    <dgm:pt modelId="{8BA6D6E3-BDC5-4988-97AD-D0736B2B8E96}" type="pres">
      <dgm:prSet presAssocID="{16BF4D58-1626-479D-B662-40DC98E3D48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C375C6D3-92B1-4822-B186-7CEE146E00B7}" type="pres">
      <dgm:prSet presAssocID="{16BF4D58-1626-479D-B662-40DC98E3D48B}" presName="spaceRect" presStyleCnt="0"/>
      <dgm:spPr/>
    </dgm:pt>
    <dgm:pt modelId="{E4C51F27-BF43-4AA5-93DE-2728E91E586E}" type="pres">
      <dgm:prSet presAssocID="{16BF4D58-1626-479D-B662-40DC98E3D48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76BDB03-3A9B-4C5A-8FFE-D4A9D482057C}" srcId="{10B27844-3AFE-4ADD-ACD0-9137852C0D3C}" destId="{9A5A9ABB-049C-4DAC-B6C1-79DAE88638AC}" srcOrd="1" destOrd="0" parTransId="{2C8775B0-0D15-4AB2-98DF-2979C6D1DD2D}" sibTransId="{5DA4DC7E-01D0-40F7-B76E-2D0860297BC3}"/>
    <dgm:cxn modelId="{F0B4C010-D050-4B96-8A5D-0CD9E7E633C5}" type="presOf" srcId="{9A5A9ABB-049C-4DAC-B6C1-79DAE88638AC}" destId="{72345FE8-4465-428B-9DFD-BE1C86C93EC5}" srcOrd="0" destOrd="0" presId="urn:microsoft.com/office/officeart/2018/5/layout/IconCircleLabelList"/>
    <dgm:cxn modelId="{F199FA25-CFDB-4045-A691-94499E38BCD4}" type="presOf" srcId="{17EAB804-02B5-4EF1-AEE8-D3331FB0E648}" destId="{9E7E6002-6496-40C5-9F26-CBFD851FA4F5}" srcOrd="0" destOrd="0" presId="urn:microsoft.com/office/officeart/2018/5/layout/IconCircleLabelList"/>
    <dgm:cxn modelId="{1C274527-9EE4-4487-B65D-A4694F13B315}" srcId="{10B27844-3AFE-4ADD-ACD0-9137852C0D3C}" destId="{16BF4D58-1626-479D-B662-40DC98E3D48B}" srcOrd="2" destOrd="0" parTransId="{BC425771-1E52-4652-BB1B-FBA21FEF378C}" sibTransId="{7C274F5C-0156-4D46-9F3E-EC4D5C600CFC}"/>
    <dgm:cxn modelId="{1453452D-968C-494B-BFB2-8F1FBFAE2640}" srcId="{10B27844-3AFE-4ADD-ACD0-9137852C0D3C}" destId="{17EAB804-02B5-4EF1-AEE8-D3331FB0E648}" srcOrd="0" destOrd="0" parTransId="{0C605940-8778-4BCF-8DB1-5FA7F8521914}" sibTransId="{312E2836-0CC8-4EC9-8A78-8207D1D6D179}"/>
    <dgm:cxn modelId="{9314B383-DAE2-451D-BE20-6768A6145CA3}" type="presOf" srcId="{10B27844-3AFE-4ADD-ACD0-9137852C0D3C}" destId="{DB13DC6A-928E-41F1-90F9-35CEBD6884B2}" srcOrd="0" destOrd="0" presId="urn:microsoft.com/office/officeart/2018/5/layout/IconCircleLabelList"/>
    <dgm:cxn modelId="{7D3D0BEE-F4C7-4468-8F55-34E6ADFE4AFD}" type="presOf" srcId="{16BF4D58-1626-479D-B662-40DC98E3D48B}" destId="{E4C51F27-BF43-4AA5-93DE-2728E91E586E}" srcOrd="0" destOrd="0" presId="urn:microsoft.com/office/officeart/2018/5/layout/IconCircleLabelList"/>
    <dgm:cxn modelId="{BE205CAD-E9EA-4A97-84BB-DA61FC0892A3}" type="presParOf" srcId="{DB13DC6A-928E-41F1-90F9-35CEBD6884B2}" destId="{C8A6E564-352A-4C48-AE30-66943A286BBD}" srcOrd="0" destOrd="0" presId="urn:microsoft.com/office/officeart/2018/5/layout/IconCircleLabelList"/>
    <dgm:cxn modelId="{1EEA1765-40BF-4392-96FD-C750F84CAC4D}" type="presParOf" srcId="{C8A6E564-352A-4C48-AE30-66943A286BBD}" destId="{5D3BCE64-6064-47C5-AF12-8B7FF37F9385}" srcOrd="0" destOrd="0" presId="urn:microsoft.com/office/officeart/2018/5/layout/IconCircleLabelList"/>
    <dgm:cxn modelId="{83BC3922-9E8E-4531-A6A5-4912198F8902}" type="presParOf" srcId="{C8A6E564-352A-4C48-AE30-66943A286BBD}" destId="{15F63094-C27E-43B3-BE62-B451A42A608F}" srcOrd="1" destOrd="0" presId="urn:microsoft.com/office/officeart/2018/5/layout/IconCircleLabelList"/>
    <dgm:cxn modelId="{724E8027-5CAE-45CF-8ACD-061565230272}" type="presParOf" srcId="{C8A6E564-352A-4C48-AE30-66943A286BBD}" destId="{C9BE847B-6396-4899-8410-C5FDE0961AC4}" srcOrd="2" destOrd="0" presId="urn:microsoft.com/office/officeart/2018/5/layout/IconCircleLabelList"/>
    <dgm:cxn modelId="{4E594A48-9196-421F-B01E-17D0F1C8B482}" type="presParOf" srcId="{C8A6E564-352A-4C48-AE30-66943A286BBD}" destId="{9E7E6002-6496-40C5-9F26-CBFD851FA4F5}" srcOrd="3" destOrd="0" presId="urn:microsoft.com/office/officeart/2018/5/layout/IconCircleLabelList"/>
    <dgm:cxn modelId="{8721D090-3FCC-4F42-9339-31D3F35C9F46}" type="presParOf" srcId="{DB13DC6A-928E-41F1-90F9-35CEBD6884B2}" destId="{4C3AA861-6838-490F-B5E5-CCD1B89D3CA5}" srcOrd="1" destOrd="0" presId="urn:microsoft.com/office/officeart/2018/5/layout/IconCircleLabelList"/>
    <dgm:cxn modelId="{7E654F00-B769-41C2-AC7B-078A7C614D11}" type="presParOf" srcId="{DB13DC6A-928E-41F1-90F9-35CEBD6884B2}" destId="{9E48DD8B-4ED3-4EA9-BD76-BE62429FFB5F}" srcOrd="2" destOrd="0" presId="urn:microsoft.com/office/officeart/2018/5/layout/IconCircleLabelList"/>
    <dgm:cxn modelId="{AD256937-C766-4582-82EF-A54C9C7FCA89}" type="presParOf" srcId="{9E48DD8B-4ED3-4EA9-BD76-BE62429FFB5F}" destId="{D34261A7-CD22-443C-A34B-546AD9459DC0}" srcOrd="0" destOrd="0" presId="urn:microsoft.com/office/officeart/2018/5/layout/IconCircleLabelList"/>
    <dgm:cxn modelId="{99BBEB49-3DFE-4AF0-A130-18C96DF11BAD}" type="presParOf" srcId="{9E48DD8B-4ED3-4EA9-BD76-BE62429FFB5F}" destId="{30B39BCB-8B03-4021-99A6-0A64EE9A26B2}" srcOrd="1" destOrd="0" presId="urn:microsoft.com/office/officeart/2018/5/layout/IconCircleLabelList"/>
    <dgm:cxn modelId="{54BC5563-F515-45F0-AA27-F0E4282B1A9C}" type="presParOf" srcId="{9E48DD8B-4ED3-4EA9-BD76-BE62429FFB5F}" destId="{37986D24-8B8D-46CD-B6BA-5543DFB17F38}" srcOrd="2" destOrd="0" presId="urn:microsoft.com/office/officeart/2018/5/layout/IconCircleLabelList"/>
    <dgm:cxn modelId="{118D80A3-2683-4F58-94C1-F52F1E08493E}" type="presParOf" srcId="{9E48DD8B-4ED3-4EA9-BD76-BE62429FFB5F}" destId="{72345FE8-4465-428B-9DFD-BE1C86C93EC5}" srcOrd="3" destOrd="0" presId="urn:microsoft.com/office/officeart/2018/5/layout/IconCircleLabelList"/>
    <dgm:cxn modelId="{D6E3882B-7A1C-47FA-A4B2-19DA530ED8BB}" type="presParOf" srcId="{DB13DC6A-928E-41F1-90F9-35CEBD6884B2}" destId="{FCE4B1DB-821F-4E8B-B091-15C2DD910E82}" srcOrd="3" destOrd="0" presId="urn:microsoft.com/office/officeart/2018/5/layout/IconCircleLabelList"/>
    <dgm:cxn modelId="{B6A3CA99-2D4A-4B27-A2B1-F4F6D93C08EE}" type="presParOf" srcId="{DB13DC6A-928E-41F1-90F9-35CEBD6884B2}" destId="{70E5164E-1C6E-4722-9C08-5D50E546A967}" srcOrd="4" destOrd="0" presId="urn:microsoft.com/office/officeart/2018/5/layout/IconCircleLabelList"/>
    <dgm:cxn modelId="{C6DA65FB-71E8-4818-BACA-B66E990A3EE7}" type="presParOf" srcId="{70E5164E-1C6E-4722-9C08-5D50E546A967}" destId="{68BA4D4C-89F4-4CB2-9301-91FA86C53B83}" srcOrd="0" destOrd="0" presId="urn:microsoft.com/office/officeart/2018/5/layout/IconCircleLabelList"/>
    <dgm:cxn modelId="{09511C2E-7A3C-4DE1-AE74-B4663C5152A5}" type="presParOf" srcId="{70E5164E-1C6E-4722-9C08-5D50E546A967}" destId="{8BA6D6E3-BDC5-4988-97AD-D0736B2B8E96}" srcOrd="1" destOrd="0" presId="urn:microsoft.com/office/officeart/2018/5/layout/IconCircleLabelList"/>
    <dgm:cxn modelId="{34DB459A-C1AB-4F5F-B553-96E1F3FA4634}" type="presParOf" srcId="{70E5164E-1C6E-4722-9C08-5D50E546A967}" destId="{C375C6D3-92B1-4822-B186-7CEE146E00B7}" srcOrd="2" destOrd="0" presId="urn:microsoft.com/office/officeart/2018/5/layout/IconCircleLabelList"/>
    <dgm:cxn modelId="{C8D2830F-2214-4916-AB60-BF516BB74C73}" type="presParOf" srcId="{70E5164E-1C6E-4722-9C08-5D50E546A967}" destId="{E4C51F27-BF43-4AA5-93DE-2728E91E586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B5B402-F30C-43FC-9FC0-0FC9AFB9F68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A81D6579-6C9E-4BE8-A669-974D4C5F0399}">
      <dgm:prSet/>
      <dgm:spPr/>
      <dgm:t>
        <a:bodyPr/>
        <a:lstStyle/>
        <a:p>
          <a:pPr>
            <a:defRPr cap="all"/>
          </a:pPr>
          <a:r>
            <a:rPr lang="en-GB"/>
            <a:t>A fluid – to carry materials around the body (blood)</a:t>
          </a:r>
          <a:endParaRPr lang="en-US"/>
        </a:p>
      </dgm:t>
    </dgm:pt>
    <dgm:pt modelId="{602FD22F-7075-4C9F-9B9A-75A833D11D97}" type="parTrans" cxnId="{A90F7A3A-5F0F-48EF-A992-020CFDB0E1FF}">
      <dgm:prSet/>
      <dgm:spPr/>
      <dgm:t>
        <a:bodyPr/>
        <a:lstStyle/>
        <a:p>
          <a:endParaRPr lang="en-US"/>
        </a:p>
      </dgm:t>
    </dgm:pt>
    <dgm:pt modelId="{49230CB5-D69B-4ACD-BF94-64A4919F5483}" type="sibTrans" cxnId="{A90F7A3A-5F0F-48EF-A992-020CFDB0E1FF}">
      <dgm:prSet/>
      <dgm:spPr/>
      <dgm:t>
        <a:bodyPr/>
        <a:lstStyle/>
        <a:p>
          <a:endParaRPr lang="en-US"/>
        </a:p>
      </dgm:t>
    </dgm:pt>
    <dgm:pt modelId="{28D0D6FE-FC89-4D9E-8ABD-E865529A8015}">
      <dgm:prSet/>
      <dgm:spPr/>
      <dgm:t>
        <a:bodyPr/>
        <a:lstStyle/>
        <a:p>
          <a:pPr>
            <a:defRPr cap="all"/>
          </a:pPr>
          <a:r>
            <a:rPr lang="en-GB"/>
            <a:t>A pump – to create the pressure in order to push the fluid around the body (heart) </a:t>
          </a:r>
          <a:endParaRPr lang="en-US"/>
        </a:p>
      </dgm:t>
    </dgm:pt>
    <dgm:pt modelId="{CA91BE98-B612-47CF-9F52-C28BB5BC5EB1}" type="parTrans" cxnId="{6E5CE7FC-92BD-434A-BBE5-1814752E1874}">
      <dgm:prSet/>
      <dgm:spPr/>
      <dgm:t>
        <a:bodyPr/>
        <a:lstStyle/>
        <a:p>
          <a:endParaRPr lang="en-US"/>
        </a:p>
      </dgm:t>
    </dgm:pt>
    <dgm:pt modelId="{DE320A96-631E-4CAE-B255-A6094B4DA489}" type="sibTrans" cxnId="{6E5CE7FC-92BD-434A-BBE5-1814752E1874}">
      <dgm:prSet/>
      <dgm:spPr/>
      <dgm:t>
        <a:bodyPr/>
        <a:lstStyle/>
        <a:p>
          <a:endParaRPr lang="en-US"/>
        </a:p>
      </dgm:t>
    </dgm:pt>
    <dgm:pt modelId="{C766D07F-908A-4F2B-809F-258F268D8B24}">
      <dgm:prSet/>
      <dgm:spPr/>
      <dgm:t>
        <a:bodyPr/>
        <a:lstStyle/>
        <a:p>
          <a:pPr>
            <a:defRPr cap="all"/>
          </a:pPr>
          <a:r>
            <a:rPr lang="en-GB"/>
            <a:t>Exchange surfaces – enable the substances to enter the blood and leave it. (capillaries)</a:t>
          </a:r>
          <a:endParaRPr lang="en-US"/>
        </a:p>
      </dgm:t>
    </dgm:pt>
    <dgm:pt modelId="{2D542E2D-654C-4548-9ADD-DAE55149C8CD}" type="parTrans" cxnId="{CD7D80BF-F7F8-49B1-ACDD-36BA18BCB58C}">
      <dgm:prSet/>
      <dgm:spPr/>
      <dgm:t>
        <a:bodyPr/>
        <a:lstStyle/>
        <a:p>
          <a:endParaRPr lang="en-US"/>
        </a:p>
      </dgm:t>
    </dgm:pt>
    <dgm:pt modelId="{531C2A21-27B5-45F5-AB33-AA632466EE71}" type="sibTrans" cxnId="{CD7D80BF-F7F8-49B1-ACDD-36BA18BCB58C}">
      <dgm:prSet/>
      <dgm:spPr/>
      <dgm:t>
        <a:bodyPr/>
        <a:lstStyle/>
        <a:p>
          <a:endParaRPr lang="en-US"/>
        </a:p>
      </dgm:t>
    </dgm:pt>
    <dgm:pt modelId="{48BDC9CE-D6DC-4DC6-8685-BDA8E03263AC}" type="pres">
      <dgm:prSet presAssocID="{63B5B402-F30C-43FC-9FC0-0FC9AFB9F686}" presName="root" presStyleCnt="0">
        <dgm:presLayoutVars>
          <dgm:dir/>
          <dgm:resizeHandles val="exact"/>
        </dgm:presLayoutVars>
      </dgm:prSet>
      <dgm:spPr/>
    </dgm:pt>
    <dgm:pt modelId="{01B98ED7-2067-4EA2-8CA2-1A7D4AF385B1}" type="pres">
      <dgm:prSet presAssocID="{A81D6579-6C9E-4BE8-A669-974D4C5F0399}" presName="compNode" presStyleCnt="0"/>
      <dgm:spPr/>
    </dgm:pt>
    <dgm:pt modelId="{2D4BCE87-5829-4DD1-B24E-23564F8F9C1C}" type="pres">
      <dgm:prSet presAssocID="{A81D6579-6C9E-4BE8-A669-974D4C5F0399}" presName="iconBgRect" presStyleLbl="bgShp" presStyleIdx="0" presStyleCnt="3"/>
      <dgm:spPr/>
    </dgm:pt>
    <dgm:pt modelId="{67BCD7BD-671C-4522-970C-88467604B977}" type="pres">
      <dgm:prSet presAssocID="{A81D6579-6C9E-4BE8-A669-974D4C5F039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D526D2CC-3C01-4300-B8A3-2E1C524206B3}" type="pres">
      <dgm:prSet presAssocID="{A81D6579-6C9E-4BE8-A669-974D4C5F0399}" presName="spaceRect" presStyleCnt="0"/>
      <dgm:spPr/>
    </dgm:pt>
    <dgm:pt modelId="{059ED72D-A72E-4F5B-BCE2-01551219AB4A}" type="pres">
      <dgm:prSet presAssocID="{A81D6579-6C9E-4BE8-A669-974D4C5F0399}" presName="textRect" presStyleLbl="revTx" presStyleIdx="0" presStyleCnt="3">
        <dgm:presLayoutVars>
          <dgm:chMax val="1"/>
          <dgm:chPref val="1"/>
        </dgm:presLayoutVars>
      </dgm:prSet>
      <dgm:spPr/>
    </dgm:pt>
    <dgm:pt modelId="{946A9B0E-FB4D-44B1-97FA-E745681D53AD}" type="pres">
      <dgm:prSet presAssocID="{49230CB5-D69B-4ACD-BF94-64A4919F5483}" presName="sibTrans" presStyleCnt="0"/>
      <dgm:spPr/>
    </dgm:pt>
    <dgm:pt modelId="{8AC4B94A-4AFA-407C-9624-035DDF29AD6C}" type="pres">
      <dgm:prSet presAssocID="{28D0D6FE-FC89-4D9E-8ABD-E865529A8015}" presName="compNode" presStyleCnt="0"/>
      <dgm:spPr/>
    </dgm:pt>
    <dgm:pt modelId="{2ACE09A1-5774-4EF9-8D32-BACFB6AED66A}" type="pres">
      <dgm:prSet presAssocID="{28D0D6FE-FC89-4D9E-8ABD-E865529A8015}" presName="iconBgRect" presStyleLbl="bgShp" presStyleIdx="1" presStyleCnt="3"/>
      <dgm:spPr/>
    </dgm:pt>
    <dgm:pt modelId="{157A72F2-891B-40B7-A346-50482D7FDAC2}" type="pres">
      <dgm:prSet presAssocID="{28D0D6FE-FC89-4D9E-8ABD-E865529A801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Organ"/>
        </a:ext>
      </dgm:extLst>
    </dgm:pt>
    <dgm:pt modelId="{B7BE524F-8C2B-4BA7-BFA3-FD629FEC61CF}" type="pres">
      <dgm:prSet presAssocID="{28D0D6FE-FC89-4D9E-8ABD-E865529A8015}" presName="spaceRect" presStyleCnt="0"/>
      <dgm:spPr/>
    </dgm:pt>
    <dgm:pt modelId="{64B5346B-EEF3-44EA-95E8-39EF5D77C8ED}" type="pres">
      <dgm:prSet presAssocID="{28D0D6FE-FC89-4D9E-8ABD-E865529A8015}" presName="textRect" presStyleLbl="revTx" presStyleIdx="1" presStyleCnt="3">
        <dgm:presLayoutVars>
          <dgm:chMax val="1"/>
          <dgm:chPref val="1"/>
        </dgm:presLayoutVars>
      </dgm:prSet>
      <dgm:spPr/>
    </dgm:pt>
    <dgm:pt modelId="{35E2407B-6F4F-49DD-A6A0-2D5FE3EF2CD5}" type="pres">
      <dgm:prSet presAssocID="{DE320A96-631E-4CAE-B255-A6094B4DA489}" presName="sibTrans" presStyleCnt="0"/>
      <dgm:spPr/>
    </dgm:pt>
    <dgm:pt modelId="{6D1B9DA4-65E7-4FE8-A90B-7201779FC765}" type="pres">
      <dgm:prSet presAssocID="{C766D07F-908A-4F2B-809F-258F268D8B24}" presName="compNode" presStyleCnt="0"/>
      <dgm:spPr/>
    </dgm:pt>
    <dgm:pt modelId="{1B23EA90-71BF-4E3D-9BAB-D6384B9A445C}" type="pres">
      <dgm:prSet presAssocID="{C766D07F-908A-4F2B-809F-258F268D8B24}" presName="iconBgRect" presStyleLbl="bgShp" presStyleIdx="2" presStyleCnt="3"/>
      <dgm:spPr/>
    </dgm:pt>
    <dgm:pt modelId="{A80C6798-E962-48DB-AFE8-34E968907A85}" type="pres">
      <dgm:prSet presAssocID="{C766D07F-908A-4F2B-809F-258F268D8B2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s"/>
        </a:ext>
      </dgm:extLst>
    </dgm:pt>
    <dgm:pt modelId="{A9D9CB54-BBCB-4999-B437-FA930EAC84DA}" type="pres">
      <dgm:prSet presAssocID="{C766D07F-908A-4F2B-809F-258F268D8B24}" presName="spaceRect" presStyleCnt="0"/>
      <dgm:spPr/>
    </dgm:pt>
    <dgm:pt modelId="{15A42049-314E-4B53-A366-B3D980E90439}" type="pres">
      <dgm:prSet presAssocID="{C766D07F-908A-4F2B-809F-258F268D8B2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0F7A3A-5F0F-48EF-A992-020CFDB0E1FF}" srcId="{63B5B402-F30C-43FC-9FC0-0FC9AFB9F686}" destId="{A81D6579-6C9E-4BE8-A669-974D4C5F0399}" srcOrd="0" destOrd="0" parTransId="{602FD22F-7075-4C9F-9B9A-75A833D11D97}" sibTransId="{49230CB5-D69B-4ACD-BF94-64A4919F5483}"/>
    <dgm:cxn modelId="{890E0E69-F94F-4CCB-AE29-A483B431EA48}" type="presOf" srcId="{63B5B402-F30C-43FC-9FC0-0FC9AFB9F686}" destId="{48BDC9CE-D6DC-4DC6-8685-BDA8E03263AC}" srcOrd="0" destOrd="0" presId="urn:microsoft.com/office/officeart/2018/5/layout/IconCircleLabelList"/>
    <dgm:cxn modelId="{11F8C697-6FD2-419B-B84B-9411588AE4E2}" type="presOf" srcId="{28D0D6FE-FC89-4D9E-8ABD-E865529A8015}" destId="{64B5346B-EEF3-44EA-95E8-39EF5D77C8ED}" srcOrd="0" destOrd="0" presId="urn:microsoft.com/office/officeart/2018/5/layout/IconCircleLabelList"/>
    <dgm:cxn modelId="{CD7D80BF-F7F8-49B1-ACDD-36BA18BCB58C}" srcId="{63B5B402-F30C-43FC-9FC0-0FC9AFB9F686}" destId="{C766D07F-908A-4F2B-809F-258F268D8B24}" srcOrd="2" destOrd="0" parTransId="{2D542E2D-654C-4548-9ADD-DAE55149C8CD}" sibTransId="{531C2A21-27B5-45F5-AB33-AA632466EE71}"/>
    <dgm:cxn modelId="{CB8CDBD8-D93D-486B-9B79-8C31B7436907}" type="presOf" srcId="{A81D6579-6C9E-4BE8-A669-974D4C5F0399}" destId="{059ED72D-A72E-4F5B-BCE2-01551219AB4A}" srcOrd="0" destOrd="0" presId="urn:microsoft.com/office/officeart/2018/5/layout/IconCircleLabelList"/>
    <dgm:cxn modelId="{A69A90D9-820D-4433-AB56-747A5CD87EAD}" type="presOf" srcId="{C766D07F-908A-4F2B-809F-258F268D8B24}" destId="{15A42049-314E-4B53-A366-B3D980E90439}" srcOrd="0" destOrd="0" presId="urn:microsoft.com/office/officeart/2018/5/layout/IconCircleLabelList"/>
    <dgm:cxn modelId="{6E5CE7FC-92BD-434A-BBE5-1814752E1874}" srcId="{63B5B402-F30C-43FC-9FC0-0FC9AFB9F686}" destId="{28D0D6FE-FC89-4D9E-8ABD-E865529A8015}" srcOrd="1" destOrd="0" parTransId="{CA91BE98-B612-47CF-9F52-C28BB5BC5EB1}" sibTransId="{DE320A96-631E-4CAE-B255-A6094B4DA489}"/>
    <dgm:cxn modelId="{6FF65956-26D6-43CA-BF5E-147533C73EE9}" type="presParOf" srcId="{48BDC9CE-D6DC-4DC6-8685-BDA8E03263AC}" destId="{01B98ED7-2067-4EA2-8CA2-1A7D4AF385B1}" srcOrd="0" destOrd="0" presId="urn:microsoft.com/office/officeart/2018/5/layout/IconCircleLabelList"/>
    <dgm:cxn modelId="{A8047759-5BE5-46D8-B4B8-CA0D07428535}" type="presParOf" srcId="{01B98ED7-2067-4EA2-8CA2-1A7D4AF385B1}" destId="{2D4BCE87-5829-4DD1-B24E-23564F8F9C1C}" srcOrd="0" destOrd="0" presId="urn:microsoft.com/office/officeart/2018/5/layout/IconCircleLabelList"/>
    <dgm:cxn modelId="{500B5751-738B-46F3-983D-EE392ECCEB15}" type="presParOf" srcId="{01B98ED7-2067-4EA2-8CA2-1A7D4AF385B1}" destId="{67BCD7BD-671C-4522-970C-88467604B977}" srcOrd="1" destOrd="0" presId="urn:microsoft.com/office/officeart/2018/5/layout/IconCircleLabelList"/>
    <dgm:cxn modelId="{83ABFD51-D382-4AA5-8DF7-9FCCF54AA70A}" type="presParOf" srcId="{01B98ED7-2067-4EA2-8CA2-1A7D4AF385B1}" destId="{D526D2CC-3C01-4300-B8A3-2E1C524206B3}" srcOrd="2" destOrd="0" presId="urn:microsoft.com/office/officeart/2018/5/layout/IconCircleLabelList"/>
    <dgm:cxn modelId="{33C49D26-C2A9-4C9F-86A5-678564CF7718}" type="presParOf" srcId="{01B98ED7-2067-4EA2-8CA2-1A7D4AF385B1}" destId="{059ED72D-A72E-4F5B-BCE2-01551219AB4A}" srcOrd="3" destOrd="0" presId="urn:microsoft.com/office/officeart/2018/5/layout/IconCircleLabelList"/>
    <dgm:cxn modelId="{4702B539-CC05-456A-A9BD-1533212DEBEA}" type="presParOf" srcId="{48BDC9CE-D6DC-4DC6-8685-BDA8E03263AC}" destId="{946A9B0E-FB4D-44B1-97FA-E745681D53AD}" srcOrd="1" destOrd="0" presId="urn:microsoft.com/office/officeart/2018/5/layout/IconCircleLabelList"/>
    <dgm:cxn modelId="{320BE245-7306-4DF4-9606-5580FDED89AA}" type="presParOf" srcId="{48BDC9CE-D6DC-4DC6-8685-BDA8E03263AC}" destId="{8AC4B94A-4AFA-407C-9624-035DDF29AD6C}" srcOrd="2" destOrd="0" presId="urn:microsoft.com/office/officeart/2018/5/layout/IconCircleLabelList"/>
    <dgm:cxn modelId="{061AC4B5-EEBC-4A41-8495-33ADB141A4BA}" type="presParOf" srcId="{8AC4B94A-4AFA-407C-9624-035DDF29AD6C}" destId="{2ACE09A1-5774-4EF9-8D32-BACFB6AED66A}" srcOrd="0" destOrd="0" presId="urn:microsoft.com/office/officeart/2018/5/layout/IconCircleLabelList"/>
    <dgm:cxn modelId="{EEC5C1DE-7240-4C2F-801F-2BD094D2A65B}" type="presParOf" srcId="{8AC4B94A-4AFA-407C-9624-035DDF29AD6C}" destId="{157A72F2-891B-40B7-A346-50482D7FDAC2}" srcOrd="1" destOrd="0" presId="urn:microsoft.com/office/officeart/2018/5/layout/IconCircleLabelList"/>
    <dgm:cxn modelId="{BBB300EB-C942-45A4-8451-05C41D0E4A90}" type="presParOf" srcId="{8AC4B94A-4AFA-407C-9624-035DDF29AD6C}" destId="{B7BE524F-8C2B-4BA7-BFA3-FD629FEC61CF}" srcOrd="2" destOrd="0" presId="urn:microsoft.com/office/officeart/2018/5/layout/IconCircleLabelList"/>
    <dgm:cxn modelId="{088030C8-B7E9-472F-8BB1-00CA95D73C75}" type="presParOf" srcId="{8AC4B94A-4AFA-407C-9624-035DDF29AD6C}" destId="{64B5346B-EEF3-44EA-95E8-39EF5D77C8ED}" srcOrd="3" destOrd="0" presId="urn:microsoft.com/office/officeart/2018/5/layout/IconCircleLabelList"/>
    <dgm:cxn modelId="{CC370620-0349-414A-812D-9129FE8CEBB0}" type="presParOf" srcId="{48BDC9CE-D6DC-4DC6-8685-BDA8E03263AC}" destId="{35E2407B-6F4F-49DD-A6A0-2D5FE3EF2CD5}" srcOrd="3" destOrd="0" presId="urn:microsoft.com/office/officeart/2018/5/layout/IconCircleLabelList"/>
    <dgm:cxn modelId="{F87160B5-FD67-4845-BDBD-1468B1C1B779}" type="presParOf" srcId="{48BDC9CE-D6DC-4DC6-8685-BDA8E03263AC}" destId="{6D1B9DA4-65E7-4FE8-A90B-7201779FC765}" srcOrd="4" destOrd="0" presId="urn:microsoft.com/office/officeart/2018/5/layout/IconCircleLabelList"/>
    <dgm:cxn modelId="{2AF46648-F249-44C2-BC7E-F612C1F5EDE4}" type="presParOf" srcId="{6D1B9DA4-65E7-4FE8-A90B-7201779FC765}" destId="{1B23EA90-71BF-4E3D-9BAB-D6384B9A445C}" srcOrd="0" destOrd="0" presId="urn:microsoft.com/office/officeart/2018/5/layout/IconCircleLabelList"/>
    <dgm:cxn modelId="{D7CA6D61-DCB6-436E-A069-7885A38FFFEA}" type="presParOf" srcId="{6D1B9DA4-65E7-4FE8-A90B-7201779FC765}" destId="{A80C6798-E962-48DB-AFE8-34E968907A85}" srcOrd="1" destOrd="0" presId="urn:microsoft.com/office/officeart/2018/5/layout/IconCircleLabelList"/>
    <dgm:cxn modelId="{6FFF52E9-6E27-4107-9B5F-CE2983622196}" type="presParOf" srcId="{6D1B9DA4-65E7-4FE8-A90B-7201779FC765}" destId="{A9D9CB54-BBCB-4999-B437-FA930EAC84DA}" srcOrd="2" destOrd="0" presId="urn:microsoft.com/office/officeart/2018/5/layout/IconCircleLabelList"/>
    <dgm:cxn modelId="{44F4FF1F-905C-42DE-BF2A-56D470A19166}" type="presParOf" srcId="{6D1B9DA4-65E7-4FE8-A90B-7201779FC765}" destId="{15A42049-314E-4B53-A366-B3D980E9043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E1DE02-DB0A-479A-B12A-61BCBC4550E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356FC0A-2CFE-466D-9005-035F148F56B4}">
      <dgm:prSet/>
      <dgm:spPr/>
      <dgm:t>
        <a:bodyPr/>
        <a:lstStyle/>
        <a:p>
          <a:r>
            <a:rPr lang="en-GB"/>
            <a:t>Tubes or vessels – to carry blood by mass flow</a:t>
          </a:r>
          <a:endParaRPr lang="en-US"/>
        </a:p>
      </dgm:t>
    </dgm:pt>
    <dgm:pt modelId="{15FA021A-2412-4198-823F-9500896F6CF7}" type="parTrans" cxnId="{D8ABDC9E-0A23-4CEB-8493-91A11DDBBD34}">
      <dgm:prSet/>
      <dgm:spPr/>
      <dgm:t>
        <a:bodyPr/>
        <a:lstStyle/>
        <a:p>
          <a:endParaRPr lang="en-US"/>
        </a:p>
      </dgm:t>
    </dgm:pt>
    <dgm:pt modelId="{9AF49897-5DFB-4BB7-8BF0-72DAAAFFD7A2}" type="sibTrans" cxnId="{D8ABDC9E-0A23-4CEB-8493-91A11DDBBD34}">
      <dgm:prSet/>
      <dgm:spPr/>
      <dgm:t>
        <a:bodyPr/>
        <a:lstStyle/>
        <a:p>
          <a:endParaRPr lang="en-US"/>
        </a:p>
      </dgm:t>
    </dgm:pt>
    <dgm:pt modelId="{A985056A-2345-4194-A428-8EC392FF1AC1}">
      <dgm:prSet/>
      <dgm:spPr/>
      <dgm:t>
        <a:bodyPr/>
        <a:lstStyle/>
        <a:p>
          <a:r>
            <a:rPr lang="en-GB"/>
            <a:t>Two circuits – One to pick up oxygen and another to deliver oxygen to the tissues</a:t>
          </a:r>
          <a:endParaRPr lang="en-US"/>
        </a:p>
      </dgm:t>
    </dgm:pt>
    <dgm:pt modelId="{FFAFA30D-EF73-4E68-B82D-9FD5CD7E8CFA}" type="parTrans" cxnId="{B2615927-6E28-48C3-865E-E08A0C1A0293}">
      <dgm:prSet/>
      <dgm:spPr/>
      <dgm:t>
        <a:bodyPr/>
        <a:lstStyle/>
        <a:p>
          <a:endParaRPr lang="en-US"/>
        </a:p>
      </dgm:t>
    </dgm:pt>
    <dgm:pt modelId="{957B23DD-CD36-4B86-B548-1E89166E8A8F}" type="sibTrans" cxnId="{B2615927-6E28-48C3-865E-E08A0C1A0293}">
      <dgm:prSet/>
      <dgm:spPr/>
      <dgm:t>
        <a:bodyPr/>
        <a:lstStyle/>
        <a:p>
          <a:endParaRPr lang="en-US"/>
        </a:p>
      </dgm:t>
    </dgm:pt>
    <dgm:pt modelId="{14BB12F1-6269-438C-B91C-6131D6E5B429}" type="pres">
      <dgm:prSet presAssocID="{9FE1DE02-DB0A-479A-B12A-61BCBC4550ED}" presName="root" presStyleCnt="0">
        <dgm:presLayoutVars>
          <dgm:dir/>
          <dgm:resizeHandles val="exact"/>
        </dgm:presLayoutVars>
      </dgm:prSet>
      <dgm:spPr/>
    </dgm:pt>
    <dgm:pt modelId="{6445B577-4434-4366-AE26-5F21207E1D8F}" type="pres">
      <dgm:prSet presAssocID="{D356FC0A-2CFE-466D-9005-035F148F56B4}" presName="compNode" presStyleCnt="0"/>
      <dgm:spPr/>
    </dgm:pt>
    <dgm:pt modelId="{E03BF8BE-D8CE-43DA-9314-05CABDDCC41F}" type="pres">
      <dgm:prSet presAssocID="{D356FC0A-2CFE-466D-9005-035F148F56B4}" presName="bgRect" presStyleLbl="bgShp" presStyleIdx="0" presStyleCnt="2"/>
      <dgm:spPr/>
    </dgm:pt>
    <dgm:pt modelId="{5B59FB4D-69F7-4064-AAFD-AA4328D04648}" type="pres">
      <dgm:prSet presAssocID="{D356FC0A-2CFE-466D-9005-035F148F56B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aker"/>
        </a:ext>
      </dgm:extLst>
    </dgm:pt>
    <dgm:pt modelId="{062ECAB9-F152-45AE-BE59-4DAEA6B66144}" type="pres">
      <dgm:prSet presAssocID="{D356FC0A-2CFE-466D-9005-035F148F56B4}" presName="spaceRect" presStyleCnt="0"/>
      <dgm:spPr/>
    </dgm:pt>
    <dgm:pt modelId="{5A2AA1D0-5C19-46E5-9094-0FF9DD8882CB}" type="pres">
      <dgm:prSet presAssocID="{D356FC0A-2CFE-466D-9005-035F148F56B4}" presName="parTx" presStyleLbl="revTx" presStyleIdx="0" presStyleCnt="2">
        <dgm:presLayoutVars>
          <dgm:chMax val="0"/>
          <dgm:chPref val="0"/>
        </dgm:presLayoutVars>
      </dgm:prSet>
      <dgm:spPr/>
    </dgm:pt>
    <dgm:pt modelId="{BA72B36F-E219-4F3E-A3D1-38BFAD530DA0}" type="pres">
      <dgm:prSet presAssocID="{9AF49897-5DFB-4BB7-8BF0-72DAAAFFD7A2}" presName="sibTrans" presStyleCnt="0"/>
      <dgm:spPr/>
    </dgm:pt>
    <dgm:pt modelId="{D50B3FA4-33B1-4E7E-A487-3ADFA8068735}" type="pres">
      <dgm:prSet presAssocID="{A985056A-2345-4194-A428-8EC392FF1AC1}" presName="compNode" presStyleCnt="0"/>
      <dgm:spPr/>
    </dgm:pt>
    <dgm:pt modelId="{03FA100B-1E50-4ED9-8DBF-1FDF231D2EF9}" type="pres">
      <dgm:prSet presAssocID="{A985056A-2345-4194-A428-8EC392FF1AC1}" presName="bgRect" presStyleLbl="bgShp" presStyleIdx="1" presStyleCnt="2"/>
      <dgm:spPr/>
    </dgm:pt>
    <dgm:pt modelId="{AD1ADE72-EF83-4A63-AC97-6C5DDFB6D018}" type="pres">
      <dgm:prSet presAssocID="{A985056A-2345-4194-A428-8EC392FF1AC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s"/>
        </a:ext>
      </dgm:extLst>
    </dgm:pt>
    <dgm:pt modelId="{CBF9F602-4DAD-49B5-A188-E087AF1FB438}" type="pres">
      <dgm:prSet presAssocID="{A985056A-2345-4194-A428-8EC392FF1AC1}" presName="spaceRect" presStyleCnt="0"/>
      <dgm:spPr/>
    </dgm:pt>
    <dgm:pt modelId="{2422A03A-6285-490D-9A03-2522E2524A2D}" type="pres">
      <dgm:prSet presAssocID="{A985056A-2345-4194-A428-8EC392FF1AC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778B801-11A3-4C60-9A2A-8C4401B6F7E2}" type="presOf" srcId="{9FE1DE02-DB0A-479A-B12A-61BCBC4550ED}" destId="{14BB12F1-6269-438C-B91C-6131D6E5B429}" srcOrd="0" destOrd="0" presId="urn:microsoft.com/office/officeart/2018/2/layout/IconVerticalSolidList"/>
    <dgm:cxn modelId="{B2615927-6E28-48C3-865E-E08A0C1A0293}" srcId="{9FE1DE02-DB0A-479A-B12A-61BCBC4550ED}" destId="{A985056A-2345-4194-A428-8EC392FF1AC1}" srcOrd="1" destOrd="0" parTransId="{FFAFA30D-EF73-4E68-B82D-9FD5CD7E8CFA}" sibTransId="{957B23DD-CD36-4B86-B548-1E89166E8A8F}"/>
    <dgm:cxn modelId="{44809D45-343A-40CF-9D08-424D44717D6F}" type="presOf" srcId="{A985056A-2345-4194-A428-8EC392FF1AC1}" destId="{2422A03A-6285-490D-9A03-2522E2524A2D}" srcOrd="0" destOrd="0" presId="urn:microsoft.com/office/officeart/2018/2/layout/IconVerticalSolidList"/>
    <dgm:cxn modelId="{D8ABDC9E-0A23-4CEB-8493-91A11DDBBD34}" srcId="{9FE1DE02-DB0A-479A-B12A-61BCBC4550ED}" destId="{D356FC0A-2CFE-466D-9005-035F148F56B4}" srcOrd="0" destOrd="0" parTransId="{15FA021A-2412-4198-823F-9500896F6CF7}" sibTransId="{9AF49897-5DFB-4BB7-8BF0-72DAAAFFD7A2}"/>
    <dgm:cxn modelId="{6B52B2D1-6F66-4DBB-9C95-A48059968FA6}" type="presOf" srcId="{D356FC0A-2CFE-466D-9005-035F148F56B4}" destId="{5A2AA1D0-5C19-46E5-9094-0FF9DD8882CB}" srcOrd="0" destOrd="0" presId="urn:microsoft.com/office/officeart/2018/2/layout/IconVerticalSolidList"/>
    <dgm:cxn modelId="{9E9BC74A-1C6D-4853-9262-71309EF561C9}" type="presParOf" srcId="{14BB12F1-6269-438C-B91C-6131D6E5B429}" destId="{6445B577-4434-4366-AE26-5F21207E1D8F}" srcOrd="0" destOrd="0" presId="urn:microsoft.com/office/officeart/2018/2/layout/IconVerticalSolidList"/>
    <dgm:cxn modelId="{0A1246F9-44F7-4D36-B41F-71A0F6BFACBA}" type="presParOf" srcId="{6445B577-4434-4366-AE26-5F21207E1D8F}" destId="{E03BF8BE-D8CE-43DA-9314-05CABDDCC41F}" srcOrd="0" destOrd="0" presId="urn:microsoft.com/office/officeart/2018/2/layout/IconVerticalSolidList"/>
    <dgm:cxn modelId="{367253E6-3944-44EE-9920-095FD601E412}" type="presParOf" srcId="{6445B577-4434-4366-AE26-5F21207E1D8F}" destId="{5B59FB4D-69F7-4064-AAFD-AA4328D04648}" srcOrd="1" destOrd="0" presId="urn:microsoft.com/office/officeart/2018/2/layout/IconVerticalSolidList"/>
    <dgm:cxn modelId="{2644B451-3D63-4393-8F9D-6685764B8842}" type="presParOf" srcId="{6445B577-4434-4366-AE26-5F21207E1D8F}" destId="{062ECAB9-F152-45AE-BE59-4DAEA6B66144}" srcOrd="2" destOrd="0" presId="urn:microsoft.com/office/officeart/2018/2/layout/IconVerticalSolidList"/>
    <dgm:cxn modelId="{A4BA4EA8-93C2-459C-83B9-24A5EFCCBF2C}" type="presParOf" srcId="{6445B577-4434-4366-AE26-5F21207E1D8F}" destId="{5A2AA1D0-5C19-46E5-9094-0FF9DD8882CB}" srcOrd="3" destOrd="0" presId="urn:microsoft.com/office/officeart/2018/2/layout/IconVerticalSolidList"/>
    <dgm:cxn modelId="{A106594B-E97A-40A2-B213-F4E345D89501}" type="presParOf" srcId="{14BB12F1-6269-438C-B91C-6131D6E5B429}" destId="{BA72B36F-E219-4F3E-A3D1-38BFAD530DA0}" srcOrd="1" destOrd="0" presId="urn:microsoft.com/office/officeart/2018/2/layout/IconVerticalSolidList"/>
    <dgm:cxn modelId="{F5F62E83-3A86-4C91-8D05-91ADE430532E}" type="presParOf" srcId="{14BB12F1-6269-438C-B91C-6131D6E5B429}" destId="{D50B3FA4-33B1-4E7E-A487-3ADFA8068735}" srcOrd="2" destOrd="0" presId="urn:microsoft.com/office/officeart/2018/2/layout/IconVerticalSolidList"/>
    <dgm:cxn modelId="{38E0BD97-57C6-4FAD-A83F-BFD406447C34}" type="presParOf" srcId="{D50B3FA4-33B1-4E7E-A487-3ADFA8068735}" destId="{03FA100B-1E50-4ED9-8DBF-1FDF231D2EF9}" srcOrd="0" destOrd="0" presId="urn:microsoft.com/office/officeart/2018/2/layout/IconVerticalSolidList"/>
    <dgm:cxn modelId="{3DAB3830-7DAA-4560-B25D-AE51D666AC00}" type="presParOf" srcId="{D50B3FA4-33B1-4E7E-A487-3ADFA8068735}" destId="{AD1ADE72-EF83-4A63-AC97-6C5DDFB6D018}" srcOrd="1" destOrd="0" presId="urn:microsoft.com/office/officeart/2018/2/layout/IconVerticalSolidList"/>
    <dgm:cxn modelId="{76423169-E503-4779-AFE8-4B787B1676B4}" type="presParOf" srcId="{D50B3FA4-33B1-4E7E-A487-3ADFA8068735}" destId="{CBF9F602-4DAD-49B5-A188-E087AF1FB438}" srcOrd="2" destOrd="0" presId="urn:microsoft.com/office/officeart/2018/2/layout/IconVerticalSolidList"/>
    <dgm:cxn modelId="{731252C9-79C4-412B-A2DD-C240AC6887AA}" type="presParOf" srcId="{D50B3FA4-33B1-4E7E-A487-3ADFA8068735}" destId="{2422A03A-6285-490D-9A03-2522E2524A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FEECDB-1A8C-4E9C-8A10-40A882C0E72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95EA3EB-A251-4F5A-9246-5D6EFA9CCECC}">
      <dgm:prSet/>
      <dgm:spPr/>
      <dgm:t>
        <a:bodyPr/>
        <a:lstStyle/>
        <a:p>
          <a:r>
            <a:rPr lang="en-GB"/>
            <a:t>Heart Structure in Fish</a:t>
          </a:r>
          <a:endParaRPr lang="en-US"/>
        </a:p>
      </dgm:t>
    </dgm:pt>
    <dgm:pt modelId="{520F6919-B466-4BE5-8C32-AB2D7ACBC29C}" type="parTrans" cxnId="{5407960F-715F-4EE2-8065-E5024B1BC2F3}">
      <dgm:prSet/>
      <dgm:spPr/>
      <dgm:t>
        <a:bodyPr/>
        <a:lstStyle/>
        <a:p>
          <a:endParaRPr lang="en-US"/>
        </a:p>
      </dgm:t>
    </dgm:pt>
    <dgm:pt modelId="{038A5A4A-ADD2-4748-B7F1-040A114DECE1}" type="sibTrans" cxnId="{5407960F-715F-4EE2-8065-E5024B1BC2F3}">
      <dgm:prSet/>
      <dgm:spPr/>
      <dgm:t>
        <a:bodyPr/>
        <a:lstStyle/>
        <a:p>
          <a:endParaRPr lang="en-US"/>
        </a:p>
      </dgm:t>
    </dgm:pt>
    <dgm:pt modelId="{6BDA513E-41FC-428B-BCE6-44953B93ADB2}">
      <dgm:prSet/>
      <dgm:spPr/>
      <dgm:t>
        <a:bodyPr/>
        <a:lstStyle/>
        <a:p>
          <a:r>
            <a:rPr lang="en-GB"/>
            <a:t>Fish have a </a:t>
          </a:r>
          <a:r>
            <a:rPr lang="en-GB" b="1"/>
            <a:t>2-chambered heart</a:t>
          </a:r>
          <a:r>
            <a:rPr lang="en-GB"/>
            <a:t>:</a:t>
          </a:r>
          <a:endParaRPr lang="en-US"/>
        </a:p>
      </dgm:t>
    </dgm:pt>
    <dgm:pt modelId="{4970EFB9-3819-4999-A032-0AE1899706F4}" type="parTrans" cxnId="{BF42EAF5-159A-48D5-A663-76E01B637376}">
      <dgm:prSet/>
      <dgm:spPr/>
      <dgm:t>
        <a:bodyPr/>
        <a:lstStyle/>
        <a:p>
          <a:endParaRPr lang="en-US"/>
        </a:p>
      </dgm:t>
    </dgm:pt>
    <dgm:pt modelId="{064472E7-6609-4181-ABF6-46171D72960F}" type="sibTrans" cxnId="{BF42EAF5-159A-48D5-A663-76E01B637376}">
      <dgm:prSet/>
      <dgm:spPr/>
      <dgm:t>
        <a:bodyPr/>
        <a:lstStyle/>
        <a:p>
          <a:endParaRPr lang="en-US"/>
        </a:p>
      </dgm:t>
    </dgm:pt>
    <dgm:pt modelId="{81AA5718-3E96-4B4F-AA85-91BB177BA4F4}">
      <dgm:prSet/>
      <dgm:spPr/>
      <dgm:t>
        <a:bodyPr/>
        <a:lstStyle/>
        <a:p>
          <a:r>
            <a:rPr lang="en-GB" b="1"/>
            <a:t>1 atrium</a:t>
          </a:r>
          <a:r>
            <a:rPr lang="en-GB"/>
            <a:t> (receives blood)</a:t>
          </a:r>
          <a:endParaRPr lang="en-US"/>
        </a:p>
      </dgm:t>
    </dgm:pt>
    <dgm:pt modelId="{C25A234C-DB49-4277-8178-B3443BE89135}" type="parTrans" cxnId="{E45D28E9-3A59-4899-91BE-86C9231D4451}">
      <dgm:prSet/>
      <dgm:spPr/>
      <dgm:t>
        <a:bodyPr/>
        <a:lstStyle/>
        <a:p>
          <a:endParaRPr lang="en-US"/>
        </a:p>
      </dgm:t>
    </dgm:pt>
    <dgm:pt modelId="{134428F7-D239-499D-BF42-A5D63E80B106}" type="sibTrans" cxnId="{E45D28E9-3A59-4899-91BE-86C9231D4451}">
      <dgm:prSet/>
      <dgm:spPr/>
      <dgm:t>
        <a:bodyPr/>
        <a:lstStyle/>
        <a:p>
          <a:endParaRPr lang="en-US"/>
        </a:p>
      </dgm:t>
    </dgm:pt>
    <dgm:pt modelId="{E3358EA5-54E4-465E-AEA7-2552B9EEF038}">
      <dgm:prSet/>
      <dgm:spPr/>
      <dgm:t>
        <a:bodyPr/>
        <a:lstStyle/>
        <a:p>
          <a:r>
            <a:rPr lang="en-GB" b="1"/>
            <a:t>1 ventricle</a:t>
          </a:r>
          <a:r>
            <a:rPr lang="en-GB"/>
            <a:t> (pumps blood)</a:t>
          </a:r>
          <a:endParaRPr lang="en-US"/>
        </a:p>
      </dgm:t>
    </dgm:pt>
    <dgm:pt modelId="{F3DC88C5-3857-43AC-BB90-07524B17E7B4}" type="parTrans" cxnId="{3DC353DA-4209-4A2F-8D6B-12FC22CF924D}">
      <dgm:prSet/>
      <dgm:spPr/>
      <dgm:t>
        <a:bodyPr/>
        <a:lstStyle/>
        <a:p>
          <a:endParaRPr lang="en-US"/>
        </a:p>
      </dgm:t>
    </dgm:pt>
    <dgm:pt modelId="{E22E2EFF-B4C1-4B60-BF19-1551A74D4957}" type="sibTrans" cxnId="{3DC353DA-4209-4A2F-8D6B-12FC22CF924D}">
      <dgm:prSet/>
      <dgm:spPr/>
      <dgm:t>
        <a:bodyPr/>
        <a:lstStyle/>
        <a:p>
          <a:endParaRPr lang="en-US"/>
        </a:p>
      </dgm:t>
    </dgm:pt>
    <dgm:pt modelId="{2910754C-F8FC-4999-9BAA-4335B45A782E}" type="pres">
      <dgm:prSet presAssocID="{64FEECDB-1A8C-4E9C-8A10-40A882C0E727}" presName="linear" presStyleCnt="0">
        <dgm:presLayoutVars>
          <dgm:dir/>
          <dgm:animLvl val="lvl"/>
          <dgm:resizeHandles val="exact"/>
        </dgm:presLayoutVars>
      </dgm:prSet>
      <dgm:spPr/>
    </dgm:pt>
    <dgm:pt modelId="{B8E039FB-797D-41EA-AC29-B5D40C8F67C0}" type="pres">
      <dgm:prSet presAssocID="{595EA3EB-A251-4F5A-9246-5D6EFA9CCECC}" presName="parentLin" presStyleCnt="0"/>
      <dgm:spPr/>
    </dgm:pt>
    <dgm:pt modelId="{CE153FF9-66AA-44BA-A14B-2A3F66063088}" type="pres">
      <dgm:prSet presAssocID="{595EA3EB-A251-4F5A-9246-5D6EFA9CCECC}" presName="parentLeftMargin" presStyleLbl="node1" presStyleIdx="0" presStyleCnt="2"/>
      <dgm:spPr/>
    </dgm:pt>
    <dgm:pt modelId="{42C17427-0BCA-434A-83C7-C53234E3A84C}" type="pres">
      <dgm:prSet presAssocID="{595EA3EB-A251-4F5A-9246-5D6EFA9CCEC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39ACF1E-6D42-494F-AABA-3B4ED5DB7E75}" type="pres">
      <dgm:prSet presAssocID="{595EA3EB-A251-4F5A-9246-5D6EFA9CCECC}" presName="negativeSpace" presStyleCnt="0"/>
      <dgm:spPr/>
    </dgm:pt>
    <dgm:pt modelId="{B2566DF8-7865-4A8E-9051-E2A4F3758F28}" type="pres">
      <dgm:prSet presAssocID="{595EA3EB-A251-4F5A-9246-5D6EFA9CCECC}" presName="childText" presStyleLbl="conFgAcc1" presStyleIdx="0" presStyleCnt="2">
        <dgm:presLayoutVars>
          <dgm:bulletEnabled val="1"/>
        </dgm:presLayoutVars>
      </dgm:prSet>
      <dgm:spPr/>
    </dgm:pt>
    <dgm:pt modelId="{59DD2867-EF49-4B68-ABDC-B2B1AFF42EC5}" type="pres">
      <dgm:prSet presAssocID="{038A5A4A-ADD2-4748-B7F1-040A114DECE1}" presName="spaceBetweenRectangles" presStyleCnt="0"/>
      <dgm:spPr/>
    </dgm:pt>
    <dgm:pt modelId="{1602CD5C-D14A-4DFC-A25B-1DCA85D03692}" type="pres">
      <dgm:prSet presAssocID="{6BDA513E-41FC-428B-BCE6-44953B93ADB2}" presName="parentLin" presStyleCnt="0"/>
      <dgm:spPr/>
    </dgm:pt>
    <dgm:pt modelId="{D51FF75C-5334-4832-A45B-BEA77EEDD192}" type="pres">
      <dgm:prSet presAssocID="{6BDA513E-41FC-428B-BCE6-44953B93ADB2}" presName="parentLeftMargin" presStyleLbl="node1" presStyleIdx="0" presStyleCnt="2"/>
      <dgm:spPr/>
    </dgm:pt>
    <dgm:pt modelId="{20DC3167-1674-4749-AC2A-1D9AE31AD3D4}" type="pres">
      <dgm:prSet presAssocID="{6BDA513E-41FC-428B-BCE6-44953B93ADB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7AE4EE5-6880-493D-9CFB-D81DF78B259E}" type="pres">
      <dgm:prSet presAssocID="{6BDA513E-41FC-428B-BCE6-44953B93ADB2}" presName="negativeSpace" presStyleCnt="0"/>
      <dgm:spPr/>
    </dgm:pt>
    <dgm:pt modelId="{BFAFA585-700A-4458-BFEA-CCFEF3F7B097}" type="pres">
      <dgm:prSet presAssocID="{6BDA513E-41FC-428B-BCE6-44953B93ADB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07960F-715F-4EE2-8065-E5024B1BC2F3}" srcId="{64FEECDB-1A8C-4E9C-8A10-40A882C0E727}" destId="{595EA3EB-A251-4F5A-9246-5D6EFA9CCECC}" srcOrd="0" destOrd="0" parTransId="{520F6919-B466-4BE5-8C32-AB2D7ACBC29C}" sibTransId="{038A5A4A-ADD2-4748-B7F1-040A114DECE1}"/>
    <dgm:cxn modelId="{F440CC28-FE75-4104-8EFA-5E386D879574}" type="presOf" srcId="{6BDA513E-41FC-428B-BCE6-44953B93ADB2}" destId="{20DC3167-1674-4749-AC2A-1D9AE31AD3D4}" srcOrd="1" destOrd="0" presId="urn:microsoft.com/office/officeart/2005/8/layout/list1"/>
    <dgm:cxn modelId="{DA8D0269-79C1-468E-9610-5D3E39F16C30}" type="presOf" srcId="{595EA3EB-A251-4F5A-9246-5D6EFA9CCECC}" destId="{CE153FF9-66AA-44BA-A14B-2A3F66063088}" srcOrd="0" destOrd="0" presId="urn:microsoft.com/office/officeart/2005/8/layout/list1"/>
    <dgm:cxn modelId="{2BEA4E49-C2C9-430C-954E-49ABDE6A6376}" type="presOf" srcId="{E3358EA5-54E4-465E-AEA7-2552B9EEF038}" destId="{BFAFA585-700A-4458-BFEA-CCFEF3F7B097}" srcOrd="0" destOrd="1" presId="urn:microsoft.com/office/officeart/2005/8/layout/list1"/>
    <dgm:cxn modelId="{298FAE69-62C2-4AFA-9945-C2481DD84953}" type="presOf" srcId="{595EA3EB-A251-4F5A-9246-5D6EFA9CCECC}" destId="{42C17427-0BCA-434A-83C7-C53234E3A84C}" srcOrd="1" destOrd="0" presId="urn:microsoft.com/office/officeart/2005/8/layout/list1"/>
    <dgm:cxn modelId="{DFF2854D-5CB2-4889-B1F9-684E605D2A6D}" type="presOf" srcId="{81AA5718-3E96-4B4F-AA85-91BB177BA4F4}" destId="{BFAFA585-700A-4458-BFEA-CCFEF3F7B097}" srcOrd="0" destOrd="0" presId="urn:microsoft.com/office/officeart/2005/8/layout/list1"/>
    <dgm:cxn modelId="{1308FDAE-5002-4F5F-96C8-18948ECF9A28}" type="presOf" srcId="{64FEECDB-1A8C-4E9C-8A10-40A882C0E727}" destId="{2910754C-F8FC-4999-9BAA-4335B45A782E}" srcOrd="0" destOrd="0" presId="urn:microsoft.com/office/officeart/2005/8/layout/list1"/>
    <dgm:cxn modelId="{3DC353DA-4209-4A2F-8D6B-12FC22CF924D}" srcId="{6BDA513E-41FC-428B-BCE6-44953B93ADB2}" destId="{E3358EA5-54E4-465E-AEA7-2552B9EEF038}" srcOrd="1" destOrd="0" parTransId="{F3DC88C5-3857-43AC-BB90-07524B17E7B4}" sibTransId="{E22E2EFF-B4C1-4B60-BF19-1551A74D4957}"/>
    <dgm:cxn modelId="{E5515CE1-A687-4B1E-A3B5-BC59032F506C}" type="presOf" srcId="{6BDA513E-41FC-428B-BCE6-44953B93ADB2}" destId="{D51FF75C-5334-4832-A45B-BEA77EEDD192}" srcOrd="0" destOrd="0" presId="urn:microsoft.com/office/officeart/2005/8/layout/list1"/>
    <dgm:cxn modelId="{E45D28E9-3A59-4899-91BE-86C9231D4451}" srcId="{6BDA513E-41FC-428B-BCE6-44953B93ADB2}" destId="{81AA5718-3E96-4B4F-AA85-91BB177BA4F4}" srcOrd="0" destOrd="0" parTransId="{C25A234C-DB49-4277-8178-B3443BE89135}" sibTransId="{134428F7-D239-499D-BF42-A5D63E80B106}"/>
    <dgm:cxn modelId="{BF42EAF5-159A-48D5-A663-76E01B637376}" srcId="{64FEECDB-1A8C-4E9C-8A10-40A882C0E727}" destId="{6BDA513E-41FC-428B-BCE6-44953B93ADB2}" srcOrd="1" destOrd="0" parTransId="{4970EFB9-3819-4999-A032-0AE1899706F4}" sibTransId="{064472E7-6609-4181-ABF6-46171D72960F}"/>
    <dgm:cxn modelId="{7150C23A-E654-4E8D-9DD9-030A5E39B248}" type="presParOf" srcId="{2910754C-F8FC-4999-9BAA-4335B45A782E}" destId="{B8E039FB-797D-41EA-AC29-B5D40C8F67C0}" srcOrd="0" destOrd="0" presId="urn:microsoft.com/office/officeart/2005/8/layout/list1"/>
    <dgm:cxn modelId="{61955EB2-A799-43BF-AE88-8B486C0E99B2}" type="presParOf" srcId="{B8E039FB-797D-41EA-AC29-B5D40C8F67C0}" destId="{CE153FF9-66AA-44BA-A14B-2A3F66063088}" srcOrd="0" destOrd="0" presId="urn:microsoft.com/office/officeart/2005/8/layout/list1"/>
    <dgm:cxn modelId="{782E1D47-95D8-484C-BF1E-7A512AC6D4C9}" type="presParOf" srcId="{B8E039FB-797D-41EA-AC29-B5D40C8F67C0}" destId="{42C17427-0BCA-434A-83C7-C53234E3A84C}" srcOrd="1" destOrd="0" presId="urn:microsoft.com/office/officeart/2005/8/layout/list1"/>
    <dgm:cxn modelId="{D15FB76C-5FEF-4EBD-A0B5-A30F3DB46452}" type="presParOf" srcId="{2910754C-F8FC-4999-9BAA-4335B45A782E}" destId="{639ACF1E-6D42-494F-AABA-3B4ED5DB7E75}" srcOrd="1" destOrd="0" presId="urn:microsoft.com/office/officeart/2005/8/layout/list1"/>
    <dgm:cxn modelId="{40EF719A-48E7-4FF9-8D16-F407508C7A7D}" type="presParOf" srcId="{2910754C-F8FC-4999-9BAA-4335B45A782E}" destId="{B2566DF8-7865-4A8E-9051-E2A4F3758F28}" srcOrd="2" destOrd="0" presId="urn:microsoft.com/office/officeart/2005/8/layout/list1"/>
    <dgm:cxn modelId="{5E218B35-2E94-42DC-96D9-193F6EDA229C}" type="presParOf" srcId="{2910754C-F8FC-4999-9BAA-4335B45A782E}" destId="{59DD2867-EF49-4B68-ABDC-B2B1AFF42EC5}" srcOrd="3" destOrd="0" presId="urn:microsoft.com/office/officeart/2005/8/layout/list1"/>
    <dgm:cxn modelId="{52AB760A-1C36-4838-B6E1-E904C5E62246}" type="presParOf" srcId="{2910754C-F8FC-4999-9BAA-4335B45A782E}" destId="{1602CD5C-D14A-4DFC-A25B-1DCA85D03692}" srcOrd="4" destOrd="0" presId="urn:microsoft.com/office/officeart/2005/8/layout/list1"/>
    <dgm:cxn modelId="{67C4448E-97C8-4D84-8F8C-ECDF03B7BD10}" type="presParOf" srcId="{1602CD5C-D14A-4DFC-A25B-1DCA85D03692}" destId="{D51FF75C-5334-4832-A45B-BEA77EEDD192}" srcOrd="0" destOrd="0" presId="urn:microsoft.com/office/officeart/2005/8/layout/list1"/>
    <dgm:cxn modelId="{C35D93BE-7341-48C6-BDE5-0E0992327190}" type="presParOf" srcId="{1602CD5C-D14A-4DFC-A25B-1DCA85D03692}" destId="{20DC3167-1674-4749-AC2A-1D9AE31AD3D4}" srcOrd="1" destOrd="0" presId="urn:microsoft.com/office/officeart/2005/8/layout/list1"/>
    <dgm:cxn modelId="{F8A8A9C5-C053-4C38-ABFC-166916C25A7E}" type="presParOf" srcId="{2910754C-F8FC-4999-9BAA-4335B45A782E}" destId="{07AE4EE5-6880-493D-9CFB-D81DF78B259E}" srcOrd="5" destOrd="0" presId="urn:microsoft.com/office/officeart/2005/8/layout/list1"/>
    <dgm:cxn modelId="{7B65C801-F138-49D6-9FE6-EA2870B52E9F}" type="presParOf" srcId="{2910754C-F8FC-4999-9BAA-4335B45A782E}" destId="{BFAFA585-700A-4458-BFEA-CCFEF3F7B09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B4FB73-6647-4AE2-8DBD-BAFA1EDF42E6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4A585BF-439E-4D17-9AF0-996B77F21FEE}">
      <dgm:prSet/>
      <dgm:spPr/>
      <dgm:t>
        <a:bodyPr/>
        <a:lstStyle/>
        <a:p>
          <a:r>
            <a:rPr lang="en-GB"/>
            <a:t>Heart Structure in Mammals</a:t>
          </a:r>
          <a:endParaRPr lang="en-US"/>
        </a:p>
      </dgm:t>
    </dgm:pt>
    <dgm:pt modelId="{41F8BC90-FC16-483C-96B4-97FDAD171761}" type="parTrans" cxnId="{BAF64CBE-18A8-47DB-AF7D-C9C28149B6B7}">
      <dgm:prSet/>
      <dgm:spPr/>
      <dgm:t>
        <a:bodyPr/>
        <a:lstStyle/>
        <a:p>
          <a:endParaRPr lang="en-US"/>
        </a:p>
      </dgm:t>
    </dgm:pt>
    <dgm:pt modelId="{FAD16241-F131-4643-B180-B0BBDA5A1D25}" type="sibTrans" cxnId="{BAF64CBE-18A8-47DB-AF7D-C9C28149B6B7}">
      <dgm:prSet/>
      <dgm:spPr/>
      <dgm:t>
        <a:bodyPr/>
        <a:lstStyle/>
        <a:p>
          <a:endParaRPr lang="en-US"/>
        </a:p>
      </dgm:t>
    </dgm:pt>
    <dgm:pt modelId="{9884510B-6FA6-494A-A532-C42012A6C8C8}">
      <dgm:prSet/>
      <dgm:spPr/>
      <dgm:t>
        <a:bodyPr/>
        <a:lstStyle/>
        <a:p>
          <a:r>
            <a:rPr lang="en-GB" b="1"/>
            <a:t>4 chambers</a:t>
          </a:r>
          <a:r>
            <a:rPr lang="en-GB"/>
            <a:t>:</a:t>
          </a:r>
          <a:endParaRPr lang="en-US"/>
        </a:p>
      </dgm:t>
    </dgm:pt>
    <dgm:pt modelId="{17CF2344-B8BD-4BA7-B9E8-1E13066103D3}" type="parTrans" cxnId="{31C4B18A-F524-4B0A-826F-3BB86AADD560}">
      <dgm:prSet/>
      <dgm:spPr/>
      <dgm:t>
        <a:bodyPr/>
        <a:lstStyle/>
        <a:p>
          <a:endParaRPr lang="en-US"/>
        </a:p>
      </dgm:t>
    </dgm:pt>
    <dgm:pt modelId="{D0385F8B-77EB-4B72-B6F2-B6676ADDBE3C}" type="sibTrans" cxnId="{31C4B18A-F524-4B0A-826F-3BB86AADD560}">
      <dgm:prSet/>
      <dgm:spPr/>
      <dgm:t>
        <a:bodyPr/>
        <a:lstStyle/>
        <a:p>
          <a:endParaRPr lang="en-US"/>
        </a:p>
      </dgm:t>
    </dgm:pt>
    <dgm:pt modelId="{96DD6152-82CC-4503-9F4A-B57E64CF5D31}">
      <dgm:prSet/>
      <dgm:spPr/>
      <dgm:t>
        <a:bodyPr/>
        <a:lstStyle/>
        <a:p>
          <a:r>
            <a:rPr lang="en-GB" b="1"/>
            <a:t>2 atria</a:t>
          </a:r>
          <a:r>
            <a:rPr lang="en-GB"/>
            <a:t> (left and right)</a:t>
          </a:r>
          <a:endParaRPr lang="en-US"/>
        </a:p>
      </dgm:t>
    </dgm:pt>
    <dgm:pt modelId="{BBE52D23-32E9-4AB3-ABCB-C53F88F1E2BF}" type="parTrans" cxnId="{BBAAC325-D9B2-41A8-8D89-F2CBD34E0D9C}">
      <dgm:prSet/>
      <dgm:spPr/>
      <dgm:t>
        <a:bodyPr/>
        <a:lstStyle/>
        <a:p>
          <a:endParaRPr lang="en-US"/>
        </a:p>
      </dgm:t>
    </dgm:pt>
    <dgm:pt modelId="{075A0D01-1B94-40E9-AEB1-69A8481CE7F2}" type="sibTrans" cxnId="{BBAAC325-D9B2-41A8-8D89-F2CBD34E0D9C}">
      <dgm:prSet/>
      <dgm:spPr/>
      <dgm:t>
        <a:bodyPr/>
        <a:lstStyle/>
        <a:p>
          <a:endParaRPr lang="en-US"/>
        </a:p>
      </dgm:t>
    </dgm:pt>
    <dgm:pt modelId="{0941E543-3BB8-46FF-8447-9A4FCEC39843}">
      <dgm:prSet/>
      <dgm:spPr/>
      <dgm:t>
        <a:bodyPr/>
        <a:lstStyle/>
        <a:p>
          <a:r>
            <a:rPr lang="en-GB" b="1"/>
            <a:t>2 ventricles</a:t>
          </a:r>
          <a:r>
            <a:rPr lang="en-GB"/>
            <a:t> (left and right)</a:t>
          </a:r>
          <a:endParaRPr lang="en-US"/>
        </a:p>
      </dgm:t>
    </dgm:pt>
    <dgm:pt modelId="{663BCA7E-6A8E-48AF-B68A-B11FF20DF68A}" type="parTrans" cxnId="{F18CDEDB-8AB8-4ED1-9FB7-61CF2B41876D}">
      <dgm:prSet/>
      <dgm:spPr/>
      <dgm:t>
        <a:bodyPr/>
        <a:lstStyle/>
        <a:p>
          <a:endParaRPr lang="en-US"/>
        </a:p>
      </dgm:t>
    </dgm:pt>
    <dgm:pt modelId="{0D9017CB-EE3E-4BBB-8F22-D788547A4BFB}" type="sibTrans" cxnId="{F18CDEDB-8AB8-4ED1-9FB7-61CF2B41876D}">
      <dgm:prSet/>
      <dgm:spPr/>
      <dgm:t>
        <a:bodyPr/>
        <a:lstStyle/>
        <a:p>
          <a:endParaRPr lang="en-US"/>
        </a:p>
      </dgm:t>
    </dgm:pt>
    <dgm:pt modelId="{B3B1D71D-28C3-4887-9F4A-2C5DFD6F545E}" type="pres">
      <dgm:prSet presAssocID="{BFB4FB73-6647-4AE2-8DBD-BAFA1EDF42E6}" presName="linear" presStyleCnt="0">
        <dgm:presLayoutVars>
          <dgm:animLvl val="lvl"/>
          <dgm:resizeHandles val="exact"/>
        </dgm:presLayoutVars>
      </dgm:prSet>
      <dgm:spPr/>
    </dgm:pt>
    <dgm:pt modelId="{CCBD15AE-A700-4FCD-83FD-A3107A20EE9E}" type="pres">
      <dgm:prSet presAssocID="{94A585BF-439E-4D17-9AF0-996B77F21FE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61EAAA-D8B2-417D-B5D9-81861AED46B4}" type="pres">
      <dgm:prSet presAssocID="{FAD16241-F131-4643-B180-B0BBDA5A1D25}" presName="spacer" presStyleCnt="0"/>
      <dgm:spPr/>
    </dgm:pt>
    <dgm:pt modelId="{9F0FA86B-EF51-474E-A251-DF120C72F824}" type="pres">
      <dgm:prSet presAssocID="{9884510B-6FA6-494A-A532-C42012A6C8C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FEEF659-3754-4597-A7F0-047BA7BD51BF}" type="pres">
      <dgm:prSet presAssocID="{9884510B-6FA6-494A-A532-C42012A6C8C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BAAC325-D9B2-41A8-8D89-F2CBD34E0D9C}" srcId="{9884510B-6FA6-494A-A532-C42012A6C8C8}" destId="{96DD6152-82CC-4503-9F4A-B57E64CF5D31}" srcOrd="0" destOrd="0" parTransId="{BBE52D23-32E9-4AB3-ABCB-C53F88F1E2BF}" sibTransId="{075A0D01-1B94-40E9-AEB1-69A8481CE7F2}"/>
    <dgm:cxn modelId="{6FD9956B-F295-4744-A076-5B43172739D8}" type="presOf" srcId="{9884510B-6FA6-494A-A532-C42012A6C8C8}" destId="{9F0FA86B-EF51-474E-A251-DF120C72F824}" srcOrd="0" destOrd="0" presId="urn:microsoft.com/office/officeart/2005/8/layout/vList2"/>
    <dgm:cxn modelId="{E7F3DA73-1BAB-4DCE-99B6-84444E8CA7B0}" type="presOf" srcId="{BFB4FB73-6647-4AE2-8DBD-BAFA1EDF42E6}" destId="{B3B1D71D-28C3-4887-9F4A-2C5DFD6F545E}" srcOrd="0" destOrd="0" presId="urn:microsoft.com/office/officeart/2005/8/layout/vList2"/>
    <dgm:cxn modelId="{31C4B18A-F524-4B0A-826F-3BB86AADD560}" srcId="{BFB4FB73-6647-4AE2-8DBD-BAFA1EDF42E6}" destId="{9884510B-6FA6-494A-A532-C42012A6C8C8}" srcOrd="1" destOrd="0" parTransId="{17CF2344-B8BD-4BA7-B9E8-1E13066103D3}" sibTransId="{D0385F8B-77EB-4B72-B6F2-B6676ADDBE3C}"/>
    <dgm:cxn modelId="{CCD3348E-8D79-4FA2-8798-F34A2E6D42E1}" type="presOf" srcId="{94A585BF-439E-4D17-9AF0-996B77F21FEE}" destId="{CCBD15AE-A700-4FCD-83FD-A3107A20EE9E}" srcOrd="0" destOrd="0" presId="urn:microsoft.com/office/officeart/2005/8/layout/vList2"/>
    <dgm:cxn modelId="{BAF64CBE-18A8-47DB-AF7D-C9C28149B6B7}" srcId="{BFB4FB73-6647-4AE2-8DBD-BAFA1EDF42E6}" destId="{94A585BF-439E-4D17-9AF0-996B77F21FEE}" srcOrd="0" destOrd="0" parTransId="{41F8BC90-FC16-483C-96B4-97FDAD171761}" sibTransId="{FAD16241-F131-4643-B180-B0BBDA5A1D25}"/>
    <dgm:cxn modelId="{F18CDEDB-8AB8-4ED1-9FB7-61CF2B41876D}" srcId="{9884510B-6FA6-494A-A532-C42012A6C8C8}" destId="{0941E543-3BB8-46FF-8447-9A4FCEC39843}" srcOrd="1" destOrd="0" parTransId="{663BCA7E-6A8E-48AF-B68A-B11FF20DF68A}" sibTransId="{0D9017CB-EE3E-4BBB-8F22-D788547A4BFB}"/>
    <dgm:cxn modelId="{89EF0CEA-ED5C-4F4F-8C86-925CD0BBEB4D}" type="presOf" srcId="{0941E543-3BB8-46FF-8447-9A4FCEC39843}" destId="{BFEEF659-3754-4597-A7F0-047BA7BD51BF}" srcOrd="0" destOrd="1" presId="urn:microsoft.com/office/officeart/2005/8/layout/vList2"/>
    <dgm:cxn modelId="{D2CEFDFE-F4C2-487A-B228-423DF5BC1E81}" type="presOf" srcId="{96DD6152-82CC-4503-9F4A-B57E64CF5D31}" destId="{BFEEF659-3754-4597-A7F0-047BA7BD51BF}" srcOrd="0" destOrd="0" presId="urn:microsoft.com/office/officeart/2005/8/layout/vList2"/>
    <dgm:cxn modelId="{EEBFB2EC-C51E-4598-8CEA-1A682EECF5BF}" type="presParOf" srcId="{B3B1D71D-28C3-4887-9F4A-2C5DFD6F545E}" destId="{CCBD15AE-A700-4FCD-83FD-A3107A20EE9E}" srcOrd="0" destOrd="0" presId="urn:microsoft.com/office/officeart/2005/8/layout/vList2"/>
    <dgm:cxn modelId="{B4168025-0DD1-4C63-B1BB-E914B0AEBEF5}" type="presParOf" srcId="{B3B1D71D-28C3-4887-9F4A-2C5DFD6F545E}" destId="{AF61EAAA-D8B2-417D-B5D9-81861AED46B4}" srcOrd="1" destOrd="0" presId="urn:microsoft.com/office/officeart/2005/8/layout/vList2"/>
    <dgm:cxn modelId="{7C0691E6-9AC6-490D-BC86-4981E9CFA018}" type="presParOf" srcId="{B3B1D71D-28C3-4887-9F4A-2C5DFD6F545E}" destId="{9F0FA86B-EF51-474E-A251-DF120C72F824}" srcOrd="2" destOrd="0" presId="urn:microsoft.com/office/officeart/2005/8/layout/vList2"/>
    <dgm:cxn modelId="{FCA9B4B1-4540-4795-98C4-305462429FC9}" type="presParOf" srcId="{B3B1D71D-28C3-4887-9F4A-2C5DFD6F545E}" destId="{BFEEF659-3754-4597-A7F0-047BA7BD51B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BCE64-6064-47C5-AF12-8B7FF37F9385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63094-C27E-43B3-BE62-B451A42A608F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E6002-6496-40C5-9F26-CBFD851FA4F5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Size</a:t>
          </a:r>
          <a:endParaRPr lang="en-US" sz="2500" kern="1200"/>
        </a:p>
      </dsp:txBody>
      <dsp:txXfrm>
        <a:off x="93445" y="3018902"/>
        <a:ext cx="3206250" cy="720000"/>
      </dsp:txXfrm>
    </dsp:sp>
    <dsp:sp modelId="{D34261A7-CD22-443C-A34B-546AD9459DC0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B39BCB-8B03-4021-99A6-0A64EE9A26B2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45FE8-4465-428B-9DFD-BE1C86C93EC5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Surface area to volume ratio</a:t>
          </a:r>
          <a:endParaRPr lang="en-US" sz="2500" kern="1200"/>
        </a:p>
      </dsp:txBody>
      <dsp:txXfrm>
        <a:off x="3860789" y="3018902"/>
        <a:ext cx="3206250" cy="720000"/>
      </dsp:txXfrm>
    </dsp:sp>
    <dsp:sp modelId="{68BA4D4C-89F4-4CB2-9301-91FA86C53B83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6D6E3-BDC5-4988-97AD-D0736B2B8E96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51F27-BF43-4AA5-93DE-2728E91E586E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Level of metabolic activity</a:t>
          </a:r>
          <a:endParaRPr lang="en-US" sz="2500" kern="1200"/>
        </a:p>
      </dsp:txBody>
      <dsp:txXfrm>
        <a:off x="7628133" y="301890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BCE87-5829-4DD1-B24E-23564F8F9C1C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CD7BD-671C-4522-970C-88467604B977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ED72D-A72E-4F5B-BCE2-01551219AB4A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A fluid – to carry materials around the body (blood)</a:t>
          </a:r>
          <a:endParaRPr lang="en-US" sz="1500" kern="1200"/>
        </a:p>
      </dsp:txBody>
      <dsp:txXfrm>
        <a:off x="93445" y="3018902"/>
        <a:ext cx="3206250" cy="720000"/>
      </dsp:txXfrm>
    </dsp:sp>
    <dsp:sp modelId="{2ACE09A1-5774-4EF9-8D32-BACFB6AED66A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7A72F2-891B-40B7-A346-50482D7FDAC2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5346B-EEF3-44EA-95E8-39EF5D77C8ED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A pump – to create the pressure in order to push the fluid around the body (heart) </a:t>
          </a:r>
          <a:endParaRPr lang="en-US" sz="1500" kern="1200"/>
        </a:p>
      </dsp:txBody>
      <dsp:txXfrm>
        <a:off x="3860789" y="3018902"/>
        <a:ext cx="3206250" cy="720000"/>
      </dsp:txXfrm>
    </dsp:sp>
    <dsp:sp modelId="{1B23EA90-71BF-4E3D-9BAB-D6384B9A445C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C6798-E962-48DB-AFE8-34E968907A85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42049-314E-4B53-A366-B3D980E90439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Exchange surfaces – enable the substances to enter the blood and leave it. (capillaries)</a:t>
          </a:r>
          <a:endParaRPr lang="en-US" sz="1500" kern="1200"/>
        </a:p>
      </dsp:txBody>
      <dsp:txXfrm>
        <a:off x="7628133" y="3018902"/>
        <a:ext cx="32062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BF8BE-D8CE-43DA-9314-05CABDDCC41F}">
      <dsp:nvSpPr>
        <dsp:cNvPr id="0" name=""/>
        <dsp:cNvSpPr/>
      </dsp:nvSpPr>
      <dsp:spPr>
        <a:xfrm>
          <a:off x="0" y="908268"/>
          <a:ext cx="6245265" cy="16768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59FB4D-69F7-4064-AAFD-AA4328D04648}">
      <dsp:nvSpPr>
        <dsp:cNvPr id="0" name=""/>
        <dsp:cNvSpPr/>
      </dsp:nvSpPr>
      <dsp:spPr>
        <a:xfrm>
          <a:off x="507233" y="1285549"/>
          <a:ext cx="922242" cy="9222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AA1D0-5C19-46E5-9094-0FF9DD8882CB}">
      <dsp:nvSpPr>
        <dsp:cNvPr id="0" name=""/>
        <dsp:cNvSpPr/>
      </dsp:nvSpPr>
      <dsp:spPr>
        <a:xfrm>
          <a:off x="1936708" y="908268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Tubes or vessels – to carry blood by mass flow</a:t>
          </a:r>
          <a:endParaRPr lang="en-US" sz="2500" kern="1200"/>
        </a:p>
      </dsp:txBody>
      <dsp:txXfrm>
        <a:off x="1936708" y="908268"/>
        <a:ext cx="4308556" cy="1676804"/>
      </dsp:txXfrm>
    </dsp:sp>
    <dsp:sp modelId="{03FA100B-1E50-4ED9-8DBF-1FDF231D2EF9}">
      <dsp:nvSpPr>
        <dsp:cNvPr id="0" name=""/>
        <dsp:cNvSpPr/>
      </dsp:nvSpPr>
      <dsp:spPr>
        <a:xfrm>
          <a:off x="0" y="3004274"/>
          <a:ext cx="6245265" cy="16768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ADE72-EF83-4A63-AC97-6C5DDFB6D018}">
      <dsp:nvSpPr>
        <dsp:cNvPr id="0" name=""/>
        <dsp:cNvSpPr/>
      </dsp:nvSpPr>
      <dsp:spPr>
        <a:xfrm>
          <a:off x="507233" y="3381554"/>
          <a:ext cx="922242" cy="9222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2A03A-6285-490D-9A03-2522E2524A2D}">
      <dsp:nvSpPr>
        <dsp:cNvPr id="0" name=""/>
        <dsp:cNvSpPr/>
      </dsp:nvSpPr>
      <dsp:spPr>
        <a:xfrm>
          <a:off x="1936708" y="3004274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Two circuits – One to pick up oxygen and another to deliver oxygen to the tissues</a:t>
          </a:r>
          <a:endParaRPr lang="en-US" sz="2500" kern="1200"/>
        </a:p>
      </dsp:txBody>
      <dsp:txXfrm>
        <a:off x="1936708" y="3004274"/>
        <a:ext cx="4308556" cy="16768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66DF8-7865-4A8E-9051-E2A4F3758F28}">
      <dsp:nvSpPr>
        <dsp:cNvPr id="0" name=""/>
        <dsp:cNvSpPr/>
      </dsp:nvSpPr>
      <dsp:spPr>
        <a:xfrm>
          <a:off x="0" y="541089"/>
          <a:ext cx="10927829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17427-0BCA-434A-83C7-C53234E3A84C}">
      <dsp:nvSpPr>
        <dsp:cNvPr id="0" name=""/>
        <dsp:cNvSpPr/>
      </dsp:nvSpPr>
      <dsp:spPr>
        <a:xfrm>
          <a:off x="546391" y="24489"/>
          <a:ext cx="7649480" cy="103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32" tIns="0" rIns="289132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Heart Structure in Fish</a:t>
          </a:r>
          <a:endParaRPr lang="en-US" sz="3500" kern="1200"/>
        </a:p>
      </dsp:txBody>
      <dsp:txXfrm>
        <a:off x="596828" y="74926"/>
        <a:ext cx="7548606" cy="932326"/>
      </dsp:txXfrm>
    </dsp:sp>
    <dsp:sp modelId="{BFAFA585-700A-4458-BFEA-CCFEF3F7B097}">
      <dsp:nvSpPr>
        <dsp:cNvPr id="0" name=""/>
        <dsp:cNvSpPr/>
      </dsp:nvSpPr>
      <dsp:spPr>
        <a:xfrm>
          <a:off x="0" y="2128690"/>
          <a:ext cx="10927829" cy="2039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121" tIns="728980" rIns="848121" bIns="24892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b="1" kern="1200"/>
            <a:t>1 atrium</a:t>
          </a:r>
          <a:r>
            <a:rPr lang="en-GB" sz="3500" kern="1200"/>
            <a:t> (receives blood)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500" b="1" kern="1200"/>
            <a:t>1 ventricle</a:t>
          </a:r>
          <a:r>
            <a:rPr lang="en-GB" sz="3500" kern="1200"/>
            <a:t> (pumps blood)</a:t>
          </a:r>
          <a:endParaRPr lang="en-US" sz="3500" kern="1200"/>
        </a:p>
      </dsp:txBody>
      <dsp:txXfrm>
        <a:off x="0" y="2128690"/>
        <a:ext cx="10927829" cy="2039625"/>
      </dsp:txXfrm>
    </dsp:sp>
    <dsp:sp modelId="{20DC3167-1674-4749-AC2A-1D9AE31AD3D4}">
      <dsp:nvSpPr>
        <dsp:cNvPr id="0" name=""/>
        <dsp:cNvSpPr/>
      </dsp:nvSpPr>
      <dsp:spPr>
        <a:xfrm>
          <a:off x="546391" y="1612090"/>
          <a:ext cx="7649480" cy="10332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32" tIns="0" rIns="289132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Fish have a </a:t>
          </a:r>
          <a:r>
            <a:rPr lang="en-GB" sz="3500" b="1" kern="1200"/>
            <a:t>2-chambered heart</a:t>
          </a:r>
          <a:r>
            <a:rPr lang="en-GB" sz="3500" kern="1200"/>
            <a:t>:</a:t>
          </a:r>
          <a:endParaRPr lang="en-US" sz="3500" kern="1200"/>
        </a:p>
      </dsp:txBody>
      <dsp:txXfrm>
        <a:off x="596828" y="1662527"/>
        <a:ext cx="7548606" cy="932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D15AE-A700-4FCD-83FD-A3107A20EE9E}">
      <dsp:nvSpPr>
        <dsp:cNvPr id="0" name=""/>
        <dsp:cNvSpPr/>
      </dsp:nvSpPr>
      <dsp:spPr>
        <a:xfrm>
          <a:off x="0" y="47885"/>
          <a:ext cx="6666833" cy="19492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/>
            <a:t>Heart Structure in Mammals</a:t>
          </a:r>
          <a:endParaRPr lang="en-US" sz="4900" kern="1200"/>
        </a:p>
      </dsp:txBody>
      <dsp:txXfrm>
        <a:off x="95153" y="143038"/>
        <a:ext cx="6476527" cy="1758914"/>
      </dsp:txXfrm>
    </dsp:sp>
    <dsp:sp modelId="{9F0FA86B-EF51-474E-A251-DF120C72F824}">
      <dsp:nvSpPr>
        <dsp:cNvPr id="0" name=""/>
        <dsp:cNvSpPr/>
      </dsp:nvSpPr>
      <dsp:spPr>
        <a:xfrm>
          <a:off x="0" y="2138225"/>
          <a:ext cx="6666833" cy="19492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b="1" kern="1200"/>
            <a:t>4 chambers</a:t>
          </a:r>
          <a:r>
            <a:rPr lang="en-GB" sz="4900" kern="1200"/>
            <a:t>:</a:t>
          </a:r>
          <a:endParaRPr lang="en-US" sz="4900" kern="1200"/>
        </a:p>
      </dsp:txBody>
      <dsp:txXfrm>
        <a:off x="95153" y="2233378"/>
        <a:ext cx="6476527" cy="1758914"/>
      </dsp:txXfrm>
    </dsp:sp>
    <dsp:sp modelId="{BFEEF659-3754-4597-A7F0-047BA7BD51BF}">
      <dsp:nvSpPr>
        <dsp:cNvPr id="0" name=""/>
        <dsp:cNvSpPr/>
      </dsp:nvSpPr>
      <dsp:spPr>
        <a:xfrm>
          <a:off x="0" y="4087445"/>
          <a:ext cx="6666833" cy="131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3800" b="1" kern="1200"/>
            <a:t>2 atria</a:t>
          </a:r>
          <a:r>
            <a:rPr lang="en-GB" sz="3800" kern="1200"/>
            <a:t> (left and right)</a:t>
          </a:r>
          <a:endParaRPr lang="en-US" sz="3800" kern="1200"/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3800" b="1" kern="1200"/>
            <a:t>2 ventricles</a:t>
          </a:r>
          <a:r>
            <a:rPr lang="en-GB" sz="3800" kern="1200"/>
            <a:t> (left and right)</a:t>
          </a:r>
          <a:endParaRPr lang="en-US" sz="3800" kern="1200"/>
        </a:p>
      </dsp:txBody>
      <dsp:txXfrm>
        <a:off x="0" y="4087445"/>
        <a:ext cx="6666833" cy="1318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30/08/2025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Transport in Animals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673D3-BCF5-1C89-7659-5F363E27B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100">
                <a:solidFill>
                  <a:srgbClr val="FFFFFF"/>
                </a:solidFill>
              </a:rPr>
              <a:t>03 main factors that influence the need for a transport system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4253E7-E2B5-39E5-A7CD-1ABD69A555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28099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732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EAFAF-1BB8-1254-240E-20E6C4038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Features of a good transport system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D2BC83-A2D5-729F-BB7B-2AE934C905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01864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804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B8334B-0AC0-1E87-C454-B2D607A1C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6200"/>
              <a:t>An efficient transport system also will include;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5A04AD-2E30-9E20-40C7-2ABC1C24F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974186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7180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BE00B-716B-8318-6CD4-076D6D92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GB" sz="4000">
                <a:solidFill>
                  <a:schemeClr val="bg1"/>
                </a:solidFill>
              </a:rPr>
              <a:t>Single Circulatory System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A7309-D462-5AF3-8275-02231A3A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1900">
                <a:ea typeface="+mn-lt"/>
                <a:cs typeface="+mn-lt"/>
              </a:rPr>
              <a:t>A type of blood circulation found in </a:t>
            </a:r>
            <a:r>
              <a:rPr lang="en-GB" sz="1900" b="1">
                <a:ea typeface="+mn-lt"/>
                <a:cs typeface="+mn-lt"/>
              </a:rPr>
              <a:t>fish</a:t>
            </a:r>
            <a:r>
              <a:rPr lang="en-GB" sz="1900">
                <a:ea typeface="+mn-lt"/>
                <a:cs typeface="+mn-lt"/>
              </a:rPr>
              <a:t> and some other animals where the blood </a:t>
            </a:r>
            <a:r>
              <a:rPr lang="en-GB" sz="1900" b="1">
                <a:ea typeface="+mn-lt"/>
                <a:cs typeface="+mn-lt"/>
              </a:rPr>
              <a:t>passes through the heart only once</a:t>
            </a:r>
            <a:r>
              <a:rPr lang="en-GB" sz="1900">
                <a:ea typeface="+mn-lt"/>
                <a:cs typeface="+mn-lt"/>
              </a:rPr>
              <a:t> during each complete circuit of the body.</a:t>
            </a:r>
          </a:p>
          <a:p>
            <a:r>
              <a:rPr lang="en-GB" sz="1900"/>
              <a:t>Example: </a:t>
            </a:r>
            <a:r>
              <a:rPr lang="en-GB" sz="1900" b="1"/>
              <a:t>Fish</a:t>
            </a:r>
            <a:endParaRPr lang="en-GB" sz="1900"/>
          </a:p>
          <a:p>
            <a:r>
              <a:rPr lang="en-GB" sz="1900" dirty="0">
                <a:ea typeface="+mn-lt"/>
                <a:cs typeface="+mn-lt"/>
              </a:rPr>
              <a:t>In fish, the heart pumps </a:t>
            </a:r>
            <a:r>
              <a:rPr lang="en-GB" sz="1900" b="1" dirty="0">
                <a:ea typeface="+mn-lt"/>
                <a:cs typeface="+mn-lt"/>
              </a:rPr>
              <a:t>deoxygenated blood</a:t>
            </a:r>
            <a:r>
              <a:rPr lang="en-GB" sz="1900" dirty="0">
                <a:ea typeface="+mn-lt"/>
                <a:cs typeface="+mn-lt"/>
              </a:rPr>
              <a:t> to the </a:t>
            </a:r>
            <a:r>
              <a:rPr lang="en-GB" sz="1900" b="1" dirty="0">
                <a:ea typeface="+mn-lt"/>
                <a:cs typeface="+mn-lt"/>
              </a:rPr>
              <a:t>gills</a:t>
            </a:r>
            <a:r>
              <a:rPr lang="en-GB" sz="1900" dirty="0">
                <a:ea typeface="+mn-lt"/>
                <a:cs typeface="+mn-lt"/>
              </a:rPr>
              <a:t> for gas exchange. The </a:t>
            </a:r>
            <a:r>
              <a:rPr lang="en-GB" sz="1900" b="1" dirty="0">
                <a:ea typeface="+mn-lt"/>
                <a:cs typeface="+mn-lt"/>
              </a:rPr>
              <a:t>oxygenated blood</a:t>
            </a:r>
            <a:r>
              <a:rPr lang="en-GB" sz="1900" dirty="0">
                <a:ea typeface="+mn-lt"/>
                <a:cs typeface="+mn-lt"/>
              </a:rPr>
              <a:t> from the gills then flows </a:t>
            </a:r>
            <a:r>
              <a:rPr lang="en-GB" sz="1900" b="1" dirty="0">
                <a:ea typeface="+mn-lt"/>
                <a:cs typeface="+mn-lt"/>
              </a:rPr>
              <a:t>directly to the rest of the body</a:t>
            </a:r>
            <a:r>
              <a:rPr lang="en-GB" sz="1900" dirty="0">
                <a:ea typeface="+mn-lt"/>
                <a:cs typeface="+mn-lt"/>
              </a:rPr>
              <a:t>, and then </a:t>
            </a:r>
            <a:r>
              <a:rPr lang="en-GB" sz="1900" b="1" dirty="0">
                <a:ea typeface="+mn-lt"/>
                <a:cs typeface="+mn-lt"/>
              </a:rPr>
              <a:t>back to the heart</a:t>
            </a:r>
            <a:r>
              <a:rPr lang="en-GB" sz="1900" dirty="0">
                <a:ea typeface="+mn-lt"/>
                <a:cs typeface="+mn-lt"/>
              </a:rPr>
              <a:t>.</a:t>
            </a:r>
            <a:endParaRPr lang="en-GB" sz="1900" dirty="0"/>
          </a:p>
          <a:p>
            <a:r>
              <a:rPr lang="en-GB" sz="1900" dirty="0"/>
              <a:t>The Circulation Path:</a:t>
            </a:r>
          </a:p>
          <a:p>
            <a:r>
              <a:rPr lang="en-GB" sz="1900" b="1" dirty="0">
                <a:ea typeface="+mn-lt"/>
                <a:cs typeface="+mn-lt"/>
              </a:rPr>
              <a:t>Heart</a:t>
            </a:r>
            <a:r>
              <a:rPr lang="en-GB" sz="1900" dirty="0">
                <a:ea typeface="+mn-lt"/>
                <a:cs typeface="+mn-lt"/>
              </a:rPr>
              <a:t> →</a:t>
            </a:r>
            <a:endParaRPr lang="en-GB" sz="1900" dirty="0"/>
          </a:p>
          <a:p>
            <a:r>
              <a:rPr lang="en-GB" sz="1900" b="1" dirty="0">
                <a:ea typeface="+mn-lt"/>
                <a:cs typeface="+mn-lt"/>
              </a:rPr>
              <a:t>Gills</a:t>
            </a:r>
            <a:r>
              <a:rPr lang="en-GB" sz="1900" dirty="0">
                <a:ea typeface="+mn-lt"/>
                <a:cs typeface="+mn-lt"/>
              </a:rPr>
              <a:t> (for oxygen uptake and carbon dioxide removal) →</a:t>
            </a:r>
            <a:endParaRPr lang="en-GB" sz="1900" dirty="0"/>
          </a:p>
          <a:p>
            <a:r>
              <a:rPr lang="en-GB" sz="1900" b="1" dirty="0">
                <a:ea typeface="+mn-lt"/>
                <a:cs typeface="+mn-lt"/>
              </a:rPr>
              <a:t>Body tissues</a:t>
            </a:r>
            <a:r>
              <a:rPr lang="en-GB" sz="1900" dirty="0">
                <a:ea typeface="+mn-lt"/>
                <a:cs typeface="+mn-lt"/>
              </a:rPr>
              <a:t> (oxygen is delivered, carbon dioxide is collected) →</a:t>
            </a:r>
            <a:endParaRPr lang="en-GB" sz="1900" dirty="0"/>
          </a:p>
          <a:p>
            <a:r>
              <a:rPr lang="en-GB" sz="1900" b="1" dirty="0">
                <a:ea typeface="+mn-lt"/>
                <a:cs typeface="+mn-lt"/>
              </a:rPr>
              <a:t>Back to the heart</a:t>
            </a:r>
            <a:endParaRPr lang="en-GB" sz="1900" dirty="0"/>
          </a:p>
          <a:p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24389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577CF614-B3C0-552E-EB19-DE1CB57E14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03194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" name="Picture 25" descr="A diagram of a fish heart tissue tissues and fish&#10;&#10;AI-generated content may be incorrect.">
            <a:extLst>
              <a:ext uri="{FF2B5EF4-FFF2-40B4-BE49-F238E27FC236}">
                <a16:creationId xmlns:a16="http://schemas.microsoft.com/office/drawing/2014/main" id="{D99E91EF-8F91-A1B4-4711-0D503566F6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2050" y="4210141"/>
            <a:ext cx="2532391" cy="21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5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9DEA0-6FD8-44D4-F289-AD538929B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4229"/>
            <a:ext cx="10515600" cy="52427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Limitations</a:t>
            </a:r>
          </a:p>
          <a:p>
            <a:r>
              <a:rPr lang="en-GB" dirty="0">
                <a:ea typeface="+mn-lt"/>
                <a:cs typeface="+mn-lt"/>
              </a:rPr>
              <a:t>Blood </a:t>
            </a:r>
            <a:r>
              <a:rPr lang="en-GB" b="1" dirty="0">
                <a:ea typeface="+mn-lt"/>
                <a:cs typeface="+mn-lt"/>
              </a:rPr>
              <a:t>loses pressure</a:t>
            </a:r>
            <a:r>
              <a:rPr lang="en-GB" dirty="0">
                <a:ea typeface="+mn-lt"/>
                <a:cs typeface="+mn-lt"/>
              </a:rPr>
              <a:t> after passing through the gills.</a:t>
            </a:r>
          </a:p>
          <a:p>
            <a:r>
              <a:rPr lang="en-GB" dirty="0">
                <a:ea typeface="+mn-lt"/>
                <a:cs typeface="+mn-lt"/>
              </a:rPr>
              <a:t>So, blood flows </a:t>
            </a:r>
            <a:r>
              <a:rPr lang="en-GB" b="1" dirty="0">
                <a:ea typeface="+mn-lt"/>
                <a:cs typeface="+mn-lt"/>
              </a:rPr>
              <a:t>more slowly</a:t>
            </a:r>
            <a:r>
              <a:rPr lang="en-GB" dirty="0">
                <a:ea typeface="+mn-lt"/>
                <a:cs typeface="+mn-lt"/>
              </a:rPr>
              <a:t> to the body.</a:t>
            </a:r>
          </a:p>
          <a:p>
            <a:r>
              <a:rPr lang="en-GB" dirty="0">
                <a:ea typeface="+mn-lt"/>
                <a:cs typeface="+mn-lt"/>
              </a:rPr>
              <a:t>This makes the system </a:t>
            </a:r>
            <a:r>
              <a:rPr lang="en-GB" b="1" dirty="0">
                <a:ea typeface="+mn-lt"/>
                <a:cs typeface="+mn-lt"/>
              </a:rPr>
              <a:t>less efficient</a:t>
            </a:r>
            <a:r>
              <a:rPr lang="en-GB" dirty="0">
                <a:ea typeface="+mn-lt"/>
                <a:cs typeface="+mn-lt"/>
              </a:rPr>
              <a:t> for delivering oxygen compared to double circulatory systems (like in mammals).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605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802FC4-ED00-DDBA-5966-5D9E5DB4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Double Circulation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676A7-A05B-8CAF-8FC0-B13D60C75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1600">
                <a:ea typeface="+mn-lt"/>
                <a:cs typeface="+mn-lt"/>
              </a:rPr>
              <a:t>The blood passes through the </a:t>
            </a:r>
            <a:r>
              <a:rPr lang="en-GB" sz="1600" b="1">
                <a:ea typeface="+mn-lt"/>
                <a:cs typeface="+mn-lt"/>
              </a:rPr>
              <a:t>heart twice</a:t>
            </a:r>
            <a:r>
              <a:rPr lang="en-GB" sz="1600">
                <a:ea typeface="+mn-lt"/>
                <a:cs typeface="+mn-lt"/>
              </a:rPr>
              <a:t> during one complete circuit of the body.</a:t>
            </a:r>
          </a:p>
          <a:p>
            <a:r>
              <a:rPr lang="en-GB" sz="1600"/>
              <a:t>Example: </a:t>
            </a:r>
            <a:r>
              <a:rPr lang="en-GB" sz="1600" b="1"/>
              <a:t>Humans and Mammals</a:t>
            </a:r>
            <a:endParaRPr lang="en-GB" sz="1600"/>
          </a:p>
          <a:p>
            <a:r>
              <a:rPr lang="en-GB" sz="1600">
                <a:ea typeface="+mn-lt"/>
                <a:cs typeface="+mn-lt"/>
              </a:rPr>
              <a:t>There are </a:t>
            </a:r>
            <a:r>
              <a:rPr lang="en-GB" sz="1600" b="1">
                <a:ea typeface="+mn-lt"/>
                <a:cs typeface="+mn-lt"/>
              </a:rPr>
              <a:t>two loops</a:t>
            </a:r>
            <a:r>
              <a:rPr lang="en-GB" sz="1600">
                <a:ea typeface="+mn-lt"/>
                <a:cs typeface="+mn-lt"/>
              </a:rPr>
              <a:t> in a double circulatory system:</a:t>
            </a:r>
          </a:p>
          <a:p>
            <a:pPr marL="0" indent="0">
              <a:buNone/>
            </a:pPr>
            <a:r>
              <a:rPr lang="en-GB" sz="1600"/>
              <a:t>1. </a:t>
            </a:r>
            <a:r>
              <a:rPr lang="en-GB" sz="1600" b="1"/>
              <a:t>Pulmonary Circulation</a:t>
            </a:r>
            <a:r>
              <a:rPr lang="en-GB" sz="1600"/>
              <a:t> (Lungs)</a:t>
            </a:r>
          </a:p>
          <a:p>
            <a:r>
              <a:rPr lang="en-GB" sz="1600" b="1">
                <a:ea typeface="+mn-lt"/>
                <a:cs typeface="+mn-lt"/>
              </a:rPr>
              <a:t>Right side of the heart</a:t>
            </a:r>
            <a:r>
              <a:rPr lang="en-GB" sz="1600">
                <a:ea typeface="+mn-lt"/>
                <a:cs typeface="+mn-lt"/>
              </a:rPr>
              <a:t> pumps </a:t>
            </a:r>
            <a:r>
              <a:rPr lang="en-GB" sz="1600" b="1">
                <a:ea typeface="+mn-lt"/>
                <a:cs typeface="+mn-lt"/>
              </a:rPr>
              <a:t>deoxygenated blood</a:t>
            </a:r>
            <a:r>
              <a:rPr lang="en-GB" sz="1600">
                <a:ea typeface="+mn-lt"/>
                <a:cs typeface="+mn-lt"/>
              </a:rPr>
              <a:t> to the </a:t>
            </a:r>
            <a:r>
              <a:rPr lang="en-GB" sz="1600" b="1">
                <a:ea typeface="+mn-lt"/>
                <a:cs typeface="+mn-lt"/>
              </a:rPr>
              <a:t>lungs</a:t>
            </a:r>
            <a:r>
              <a:rPr lang="en-GB" sz="1600">
                <a:ea typeface="+mn-lt"/>
                <a:cs typeface="+mn-lt"/>
              </a:rPr>
              <a:t>.</a:t>
            </a:r>
            <a:endParaRPr lang="en-GB" sz="1600"/>
          </a:p>
          <a:p>
            <a:r>
              <a:rPr lang="en-GB" sz="1600">
                <a:ea typeface="+mn-lt"/>
                <a:cs typeface="+mn-lt"/>
              </a:rPr>
              <a:t>Blood gets </a:t>
            </a:r>
            <a:r>
              <a:rPr lang="en-GB" sz="1600" b="1">
                <a:ea typeface="+mn-lt"/>
                <a:cs typeface="+mn-lt"/>
              </a:rPr>
              <a:t>oxygenated</a:t>
            </a:r>
            <a:r>
              <a:rPr lang="en-GB" sz="1600">
                <a:ea typeface="+mn-lt"/>
                <a:cs typeface="+mn-lt"/>
              </a:rPr>
              <a:t> and returns to the </a:t>
            </a:r>
            <a:r>
              <a:rPr lang="en-GB" sz="1600" b="1">
                <a:ea typeface="+mn-lt"/>
                <a:cs typeface="+mn-lt"/>
              </a:rPr>
              <a:t>left side of the heart</a:t>
            </a:r>
            <a:r>
              <a:rPr lang="en-GB" sz="1600">
                <a:ea typeface="+mn-lt"/>
                <a:cs typeface="+mn-lt"/>
              </a:rPr>
              <a:t>.</a:t>
            </a:r>
            <a:endParaRPr lang="en-GB" sz="1600"/>
          </a:p>
          <a:p>
            <a:br>
              <a:rPr lang="en-US" sz="1600"/>
            </a:br>
            <a:endParaRPr lang="en-US" sz="1600"/>
          </a:p>
          <a:p>
            <a:pPr marL="0" indent="0">
              <a:buNone/>
            </a:pPr>
            <a:r>
              <a:rPr lang="en-GB" sz="1600"/>
              <a:t>2. </a:t>
            </a:r>
            <a:r>
              <a:rPr lang="en-GB" sz="1600" b="1"/>
              <a:t>Systemic Circulation</a:t>
            </a:r>
            <a:r>
              <a:rPr lang="en-GB" sz="1600"/>
              <a:t> (Body)</a:t>
            </a:r>
          </a:p>
          <a:p>
            <a:r>
              <a:rPr lang="en-GB" sz="1600" b="1">
                <a:ea typeface="+mn-lt"/>
                <a:cs typeface="+mn-lt"/>
              </a:rPr>
              <a:t>Left side of the heart</a:t>
            </a:r>
            <a:r>
              <a:rPr lang="en-GB" sz="1600">
                <a:ea typeface="+mn-lt"/>
                <a:cs typeface="+mn-lt"/>
              </a:rPr>
              <a:t> pumps </a:t>
            </a:r>
            <a:r>
              <a:rPr lang="en-GB" sz="1600" b="1">
                <a:ea typeface="+mn-lt"/>
                <a:cs typeface="+mn-lt"/>
              </a:rPr>
              <a:t>oxygenated blood</a:t>
            </a:r>
            <a:r>
              <a:rPr lang="en-GB" sz="1600">
                <a:ea typeface="+mn-lt"/>
                <a:cs typeface="+mn-lt"/>
              </a:rPr>
              <a:t> to the </a:t>
            </a:r>
            <a:r>
              <a:rPr lang="en-GB" sz="1600" b="1">
                <a:ea typeface="+mn-lt"/>
                <a:cs typeface="+mn-lt"/>
              </a:rPr>
              <a:t>rest of the body</a:t>
            </a:r>
            <a:r>
              <a:rPr lang="en-GB" sz="1600">
                <a:ea typeface="+mn-lt"/>
                <a:cs typeface="+mn-lt"/>
              </a:rPr>
              <a:t>.</a:t>
            </a:r>
            <a:endParaRPr lang="en-GB" sz="1600"/>
          </a:p>
          <a:p>
            <a:r>
              <a:rPr lang="en-GB" sz="1600">
                <a:ea typeface="+mn-lt"/>
                <a:cs typeface="+mn-lt"/>
              </a:rPr>
              <a:t>Blood delivers oxygen, picks up CO₂, and returns </a:t>
            </a:r>
            <a:r>
              <a:rPr lang="en-GB" sz="1600" b="1">
                <a:ea typeface="+mn-lt"/>
                <a:cs typeface="+mn-lt"/>
              </a:rPr>
              <a:t>deoxygenated</a:t>
            </a:r>
            <a:r>
              <a:rPr lang="en-GB" sz="1600">
                <a:ea typeface="+mn-lt"/>
                <a:cs typeface="+mn-lt"/>
              </a:rPr>
              <a:t> to the </a:t>
            </a:r>
            <a:r>
              <a:rPr lang="en-GB" sz="1600" b="1">
                <a:ea typeface="+mn-lt"/>
                <a:cs typeface="+mn-lt"/>
              </a:rPr>
              <a:t>right side of the heart</a:t>
            </a:r>
            <a:r>
              <a:rPr lang="en-GB" sz="1600">
                <a:ea typeface="+mn-lt"/>
                <a:cs typeface="+mn-lt"/>
              </a:rPr>
              <a:t>.</a:t>
            </a:r>
            <a:endParaRPr lang="en-GB" sz="1600"/>
          </a:p>
          <a:p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80594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971CF8-8726-62B6-D445-3AD6CAE9D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21476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A diagram of different types of mammals&#10;&#10;AI-generated content may be incorrect.">
            <a:extLst>
              <a:ext uri="{FF2B5EF4-FFF2-40B4-BE49-F238E27FC236}">
                <a16:creationId xmlns:a16="http://schemas.microsoft.com/office/drawing/2014/main" id="{4501F55F-224A-FFFF-C8E8-2415293E0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301" y="1716927"/>
            <a:ext cx="3763812" cy="218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97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6D8075-8C6D-8AC9-B9B3-3D09909F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endParaRPr lang="en-GB" sz="4800"/>
          </a:p>
          <a:p>
            <a:r>
              <a:rPr lang="en-GB" dirty="0">
                <a:ea typeface="+mj-lt"/>
                <a:cs typeface="+mj-lt"/>
              </a:rPr>
              <a:t>Advantages of Double Circulation: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2975A20-9326-AEC8-5745-BF2428EFE2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70254" y="3017519"/>
          <a:ext cx="9647137" cy="32099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01200">
                  <a:extLst>
                    <a:ext uri="{9D8B030D-6E8A-4147-A177-3AD203B41FA5}">
                      <a16:colId xmlns:a16="http://schemas.microsoft.com/office/drawing/2014/main" val="3696458695"/>
                    </a:ext>
                  </a:extLst>
                </a:gridCol>
                <a:gridCol w="5845937">
                  <a:extLst>
                    <a:ext uri="{9D8B030D-6E8A-4147-A177-3AD203B41FA5}">
                      <a16:colId xmlns:a16="http://schemas.microsoft.com/office/drawing/2014/main" val="2613309615"/>
                    </a:ext>
                  </a:extLst>
                </a:gridCol>
              </a:tblGrid>
              <a:tr h="530962">
                <a:tc>
                  <a:txBody>
                    <a:bodyPr/>
                    <a:lstStyle/>
                    <a:p>
                      <a:r>
                        <a:rPr lang="en-GB" sz="2400"/>
                        <a:t>Advantage</a:t>
                      </a:r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Explanation</a:t>
                      </a:r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884119"/>
                  </a:ext>
                </a:extLst>
              </a:tr>
              <a:tr h="1255000">
                <a:tc>
                  <a:txBody>
                    <a:bodyPr/>
                    <a:lstStyle/>
                    <a:p>
                      <a:r>
                        <a:rPr lang="en-GB" sz="2400" b="1"/>
                        <a:t>High pressure to body</a:t>
                      </a:r>
                      <a:endParaRPr lang="en-GB" sz="2400"/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Blood is pumped to the body with more force → faster delivery of oxygen and nutrients.</a:t>
                      </a:r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123109"/>
                  </a:ext>
                </a:extLst>
              </a:tr>
              <a:tr h="530962">
                <a:tc>
                  <a:txBody>
                    <a:bodyPr/>
                    <a:lstStyle/>
                    <a:p>
                      <a:r>
                        <a:rPr lang="en-GB" sz="2400" b="1"/>
                        <a:t>Low pressure to lungs</a:t>
                      </a:r>
                      <a:endParaRPr lang="en-GB" sz="2400"/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Prevents damage to delicate lung tissue.</a:t>
                      </a:r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271170"/>
                  </a:ext>
                </a:extLst>
              </a:tr>
              <a:tr h="892981">
                <a:tc>
                  <a:txBody>
                    <a:bodyPr/>
                    <a:lstStyle/>
                    <a:p>
                      <a:r>
                        <a:rPr lang="en-GB" sz="2400" b="1"/>
                        <a:t>Efficient oxygen supply</a:t>
                      </a:r>
                      <a:endParaRPr lang="en-GB" sz="2400"/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Supports active lifestyles and warm-blooded animals.</a:t>
                      </a:r>
                    </a:p>
                  </a:txBody>
                  <a:tcPr marL="120673" marR="120673" marT="60337" marB="6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059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49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B543D-92D4-BB0D-02C2-75C3517AE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en-GB" sz="4000"/>
              <a:t>Open Circulatory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2D1BE-20B3-37D8-8D2D-51DF4A942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585" y="986287"/>
            <a:ext cx="5638796" cy="47416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An open circulatory system is a type of blood circulation where the blood is not always enclosed in blood vessels. Instead, it flows freely through open spaces or cavities in the body.</a:t>
            </a:r>
          </a:p>
          <a:p>
            <a:endParaRPr lang="en-GB" sz="1800" b="1" dirty="0">
              <a:solidFill>
                <a:schemeClr val="tx1">
                  <a:alpha val="55000"/>
                </a:schemeClr>
              </a:solidFill>
            </a:endParaRP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Example: Insects (like grasshoppers, beetles)</a:t>
            </a: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</a:rPr>
              <a:t>How It Works:</a:t>
            </a: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The heart (usually a long, tube-like structure) pumps blood-like fluid called haemolymph.</a:t>
            </a:r>
            <a:endParaRPr lang="en-GB" sz="1800" b="1" dirty="0">
              <a:solidFill>
                <a:schemeClr val="tx1">
                  <a:alpha val="55000"/>
                </a:schemeClr>
              </a:solidFill>
            </a:endParaRP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Haemolymph is pumped into the body cavity (called the haemocoel).</a:t>
            </a:r>
            <a:endParaRPr lang="en-GB" sz="1800" b="1" dirty="0">
              <a:solidFill>
                <a:schemeClr val="tx1">
                  <a:alpha val="55000"/>
                </a:schemeClr>
              </a:solidFill>
            </a:endParaRP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It bathes the organs directly, allowing exchange of nutrients and wastes.</a:t>
            </a:r>
            <a:endParaRPr lang="en-GB" sz="1800" b="1" dirty="0">
              <a:solidFill>
                <a:schemeClr val="tx1">
                  <a:alpha val="55000"/>
                </a:schemeClr>
              </a:solidFill>
            </a:endParaRPr>
          </a:p>
          <a:p>
            <a:r>
              <a:rPr lang="en-GB" sz="18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Haemolymph eventually returns to the heart through openings called ostia.</a:t>
            </a:r>
            <a:endParaRPr lang="en-GB" sz="1800" b="1" dirty="0">
              <a:solidFill>
                <a:schemeClr val="tx1">
                  <a:alpha val="55000"/>
                </a:schemeClr>
              </a:solidFill>
            </a:endParaRPr>
          </a:p>
          <a:p>
            <a:endParaRPr lang="en-GB" sz="1300">
              <a:solidFill>
                <a:schemeClr val="tx1">
                  <a:alpha val="55000"/>
                </a:schemeClr>
              </a:solidFill>
            </a:endParaRPr>
          </a:p>
        </p:txBody>
      </p:sp>
      <p:pic>
        <p:nvPicPr>
          <p:cNvPr id="4" name="Picture 3" descr="Diagram of a diagram of a human body&#10;&#10;AI-generated content may be incorrect.">
            <a:extLst>
              <a:ext uri="{FF2B5EF4-FFF2-40B4-BE49-F238E27FC236}">
                <a16:creationId xmlns:a16="http://schemas.microsoft.com/office/drawing/2014/main" id="{547F6805-919B-C145-FE14-E951EB1B6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710" y="3006665"/>
            <a:ext cx="33337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53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AC94D-6FF9-EEE3-1808-062425DD3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2887" y="1676400"/>
            <a:ext cx="5638796" cy="3505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 dirty="0">
                <a:solidFill>
                  <a:srgbClr val="FF0000">
                    <a:alpha val="55000"/>
                  </a:srgbClr>
                </a:solidFill>
              </a:rPr>
              <a:t>Key Points:</a:t>
            </a:r>
          </a:p>
          <a:p>
            <a:r>
              <a:rPr lang="en-GB" sz="24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No capillaries or small blood vessels</a:t>
            </a:r>
            <a:r>
              <a:rPr lang="en-GB" sz="2400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.</a:t>
            </a:r>
          </a:p>
          <a:p>
            <a:r>
              <a:rPr lang="en-GB" sz="24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Haemolymph</a:t>
            </a:r>
            <a:r>
              <a:rPr lang="en-GB" sz="2400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 mixes with body fluids.</a:t>
            </a:r>
          </a:p>
          <a:p>
            <a:r>
              <a:rPr lang="en-GB" sz="2400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Not used for </a:t>
            </a:r>
            <a:r>
              <a:rPr lang="en-GB" sz="24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oxygen transport</a:t>
            </a:r>
            <a:r>
              <a:rPr lang="en-GB" sz="2400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 in insects — they rely on the </a:t>
            </a:r>
            <a:r>
              <a:rPr lang="en-GB" sz="2400" b="1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tracheal system</a:t>
            </a:r>
            <a:r>
              <a:rPr lang="en-GB" sz="2400" dirty="0">
                <a:solidFill>
                  <a:schemeClr val="tx1">
                    <a:alpha val="55000"/>
                  </a:schemeClr>
                </a:solidFill>
                <a:ea typeface="+mn-lt"/>
                <a:cs typeface="+mn-lt"/>
              </a:rPr>
              <a:t> for gas exchange.</a:t>
            </a:r>
          </a:p>
          <a:p>
            <a:endParaRPr lang="en-GB" sz="2400">
              <a:solidFill>
                <a:schemeClr val="tx1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58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66B86-7F03-4955-B228-F998BEAA2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979" y="635827"/>
            <a:ext cx="7593154" cy="48606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3200" b="1" dirty="0">
                <a:solidFill>
                  <a:schemeClr val="tx2"/>
                </a:solidFill>
              </a:rPr>
              <a:t>Advantages:</a:t>
            </a:r>
            <a:endParaRPr lang="en-US" sz="320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Requires </a:t>
            </a:r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less energy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 to maintain.</a:t>
            </a:r>
            <a:endParaRPr lang="en-GB" sz="320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Simple and suitable for </a:t>
            </a:r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small animals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 with </a:t>
            </a:r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low metabolic rates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en-GB" sz="32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3200" b="1" dirty="0">
                <a:solidFill>
                  <a:schemeClr val="tx2"/>
                </a:solidFill>
              </a:rPr>
              <a:t>Disadvantages:</a:t>
            </a:r>
          </a:p>
          <a:p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Slow circulation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en-GB" sz="320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Less control over </a:t>
            </a:r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blood flow to specific organs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en-GB" sz="320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Not efficient for </a:t>
            </a:r>
            <a:r>
              <a:rPr lang="en-GB" sz="3200" b="1" dirty="0">
                <a:solidFill>
                  <a:schemeClr val="tx2"/>
                </a:solidFill>
                <a:ea typeface="+mn-lt"/>
                <a:cs typeface="+mn-lt"/>
              </a:rPr>
              <a:t>large or very active animals</a:t>
            </a:r>
            <a:r>
              <a:rPr lang="en-GB" sz="32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en-GB" sz="3200">
              <a:solidFill>
                <a:schemeClr val="tx2"/>
              </a:solidFill>
            </a:endParaRPr>
          </a:p>
          <a:p>
            <a:endParaRPr lang="en-GB" sz="14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64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DBA85-F866-523E-662D-F2F9FCF2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8" y="806180"/>
            <a:ext cx="8074815" cy="640829"/>
          </a:xfrm>
        </p:spPr>
        <p:txBody>
          <a:bodyPr anchor="ctr">
            <a:noAutofit/>
          </a:bodyPr>
          <a:lstStyle/>
          <a:p>
            <a:r>
              <a:rPr lang="en-GB" sz="2800" dirty="0">
                <a:ea typeface="+mj-lt"/>
                <a:cs typeface="+mj-lt"/>
              </a:rPr>
              <a:t>How Haemolymph Moves: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06DF7-73CD-6488-F1CF-73C066328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445469"/>
            <a:ext cx="8074815" cy="47988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Heart Contraction (Dorsal Vessel)</a:t>
            </a:r>
            <a:endParaRPr lang="en-GB" sz="2000">
              <a:solidFill>
                <a:srgbClr val="FF0000"/>
              </a:solidFill>
            </a:endParaRPr>
          </a:p>
          <a:p>
            <a:r>
              <a:rPr lang="en-GB" sz="2000" dirty="0">
                <a:ea typeface="+mn-lt"/>
                <a:cs typeface="+mn-lt"/>
              </a:rPr>
              <a:t>Insects have a </a:t>
            </a:r>
            <a:r>
              <a:rPr lang="en-GB" sz="2000" b="1" dirty="0">
                <a:ea typeface="+mn-lt"/>
                <a:cs typeface="+mn-lt"/>
              </a:rPr>
              <a:t>dorsal tubular heart</a:t>
            </a:r>
            <a:r>
              <a:rPr lang="en-GB" sz="2000" dirty="0">
                <a:ea typeface="+mn-lt"/>
                <a:cs typeface="+mn-lt"/>
              </a:rPr>
              <a:t> that runs along the </a:t>
            </a:r>
            <a:r>
              <a:rPr lang="en-GB" sz="2000" b="1" dirty="0">
                <a:ea typeface="+mn-lt"/>
                <a:cs typeface="+mn-lt"/>
              </a:rPr>
              <a:t>top of the body (dorsal side)</a:t>
            </a:r>
            <a:r>
              <a:rPr lang="en-GB" sz="2000" dirty="0">
                <a:ea typeface="+mn-lt"/>
                <a:cs typeface="+mn-lt"/>
              </a:rPr>
              <a:t>.</a:t>
            </a:r>
            <a:endParaRPr lang="en-GB" sz="2000"/>
          </a:p>
          <a:p>
            <a:r>
              <a:rPr lang="en-GB" sz="2000" dirty="0">
                <a:ea typeface="+mn-lt"/>
                <a:cs typeface="+mn-lt"/>
              </a:rPr>
              <a:t>The heart </a:t>
            </a:r>
            <a:r>
              <a:rPr lang="en-GB" sz="2000" b="1" dirty="0">
                <a:ea typeface="+mn-lt"/>
                <a:cs typeface="+mn-lt"/>
              </a:rPr>
              <a:t>contracts rhythmically</a:t>
            </a:r>
            <a:r>
              <a:rPr lang="en-GB" sz="2000" dirty="0">
                <a:ea typeface="+mn-lt"/>
                <a:cs typeface="+mn-lt"/>
              </a:rPr>
              <a:t>, pumping haemolymph </a:t>
            </a:r>
            <a:r>
              <a:rPr lang="en-GB" sz="2000" b="1" dirty="0">
                <a:ea typeface="+mn-lt"/>
                <a:cs typeface="+mn-lt"/>
              </a:rPr>
              <a:t>forward toward the head</a:t>
            </a:r>
            <a:r>
              <a:rPr lang="en-GB" sz="2000" dirty="0">
                <a:ea typeface="+mn-lt"/>
                <a:cs typeface="+mn-lt"/>
              </a:rPr>
              <a:t>.</a:t>
            </a:r>
            <a:endParaRPr lang="en-GB" sz="2000"/>
          </a:p>
          <a:p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Flow into the Body Cavity (Haemocoel)</a:t>
            </a:r>
            <a:endParaRPr lang="en-GB" sz="2000">
              <a:solidFill>
                <a:srgbClr val="FF0000"/>
              </a:solidFill>
            </a:endParaRPr>
          </a:p>
          <a:p>
            <a:r>
              <a:rPr lang="en-GB" sz="2000" dirty="0">
                <a:ea typeface="+mn-lt"/>
                <a:cs typeface="+mn-lt"/>
              </a:rPr>
              <a:t>Haemolymph is pumped </a:t>
            </a:r>
            <a:r>
              <a:rPr lang="en-GB" sz="2000" b="1" dirty="0">
                <a:ea typeface="+mn-lt"/>
                <a:cs typeface="+mn-lt"/>
              </a:rPr>
              <a:t>out through vessels</a:t>
            </a:r>
            <a:r>
              <a:rPr lang="en-GB" sz="2000" dirty="0">
                <a:ea typeface="+mn-lt"/>
                <a:cs typeface="+mn-lt"/>
              </a:rPr>
              <a:t> and enters the </a:t>
            </a:r>
            <a:r>
              <a:rPr lang="en-GB" sz="2000" b="1" dirty="0">
                <a:ea typeface="+mn-lt"/>
                <a:cs typeface="+mn-lt"/>
              </a:rPr>
              <a:t>haemocoel</a:t>
            </a:r>
            <a:r>
              <a:rPr lang="en-GB" sz="2000" dirty="0">
                <a:ea typeface="+mn-lt"/>
                <a:cs typeface="+mn-lt"/>
              </a:rPr>
              <a:t>—an open body cavity.</a:t>
            </a:r>
            <a:endParaRPr lang="en-GB" sz="2000"/>
          </a:p>
          <a:p>
            <a:r>
              <a:rPr lang="en-GB" sz="2000" dirty="0">
                <a:ea typeface="+mn-lt"/>
                <a:cs typeface="+mn-lt"/>
              </a:rPr>
              <a:t>It </a:t>
            </a:r>
            <a:r>
              <a:rPr lang="en-GB" sz="2000" b="1" dirty="0">
                <a:ea typeface="+mn-lt"/>
                <a:cs typeface="+mn-lt"/>
              </a:rPr>
              <a:t>bathes organs directly</a:t>
            </a:r>
            <a:r>
              <a:rPr lang="en-GB" sz="2000" dirty="0">
                <a:ea typeface="+mn-lt"/>
                <a:cs typeface="+mn-lt"/>
              </a:rPr>
              <a:t>, allowing nutrient and waste exchange.</a:t>
            </a:r>
            <a:endParaRPr lang="en-GB" sz="2000"/>
          </a:p>
          <a:p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Return to the Heart</a:t>
            </a:r>
            <a:endParaRPr lang="en-GB" sz="2000">
              <a:solidFill>
                <a:srgbClr val="FF0000"/>
              </a:solidFill>
            </a:endParaRPr>
          </a:p>
          <a:p>
            <a:r>
              <a:rPr lang="en-GB" sz="2000" dirty="0">
                <a:ea typeface="+mn-lt"/>
                <a:cs typeface="+mn-lt"/>
              </a:rPr>
              <a:t>As the heart </a:t>
            </a:r>
            <a:r>
              <a:rPr lang="en-GB" sz="2000" b="1" dirty="0">
                <a:ea typeface="+mn-lt"/>
                <a:cs typeface="+mn-lt"/>
              </a:rPr>
              <a:t>relaxes</a:t>
            </a:r>
            <a:r>
              <a:rPr lang="en-GB" sz="2000" dirty="0">
                <a:ea typeface="+mn-lt"/>
                <a:cs typeface="+mn-lt"/>
              </a:rPr>
              <a:t>, haemolymph is drawn back into the heart through </a:t>
            </a:r>
            <a:r>
              <a:rPr lang="en-GB" sz="2000" b="1" dirty="0">
                <a:ea typeface="+mn-lt"/>
                <a:cs typeface="+mn-lt"/>
              </a:rPr>
              <a:t>tiny valve-like openings</a:t>
            </a:r>
            <a:r>
              <a:rPr lang="en-GB" sz="2000" dirty="0">
                <a:ea typeface="+mn-lt"/>
                <a:cs typeface="+mn-lt"/>
              </a:rPr>
              <a:t> called </a:t>
            </a:r>
            <a:r>
              <a:rPr lang="en-GB" sz="2000" b="1" dirty="0">
                <a:ea typeface="+mn-lt"/>
                <a:cs typeface="+mn-lt"/>
              </a:rPr>
              <a:t>ostia</a:t>
            </a:r>
            <a:r>
              <a:rPr lang="en-GB" sz="2000" dirty="0">
                <a:ea typeface="+mn-lt"/>
                <a:cs typeface="+mn-lt"/>
              </a:rPr>
              <a:t>.</a:t>
            </a:r>
            <a:endParaRPr lang="en-GB" sz="2000"/>
          </a:p>
          <a:p>
            <a:r>
              <a:rPr lang="en-GB" sz="2000" dirty="0">
                <a:ea typeface="+mn-lt"/>
                <a:cs typeface="+mn-lt"/>
              </a:rPr>
              <a:t>These ostia have valves that </a:t>
            </a:r>
            <a:r>
              <a:rPr lang="en-GB" sz="2000" b="1" dirty="0">
                <a:ea typeface="+mn-lt"/>
                <a:cs typeface="+mn-lt"/>
              </a:rPr>
              <a:t>prevent backflow</a:t>
            </a:r>
            <a:r>
              <a:rPr lang="en-GB" sz="2000" dirty="0">
                <a:ea typeface="+mn-lt"/>
                <a:cs typeface="+mn-lt"/>
              </a:rPr>
              <a:t>.</a:t>
            </a:r>
            <a:endParaRPr lang="en-GB" sz="2000"/>
          </a:p>
          <a:p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3875275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A39B4-4359-B004-8CBD-698B54094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a typeface="+mj-lt"/>
                <a:cs typeface="+mj-lt"/>
              </a:rPr>
              <a:t>Movement Helped by Body Activity: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10FC6-DDB0-5A75-E755-A0DF870B1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Body movement</a:t>
            </a:r>
          </a:p>
          <a:p>
            <a:r>
              <a:rPr lang="en-GB"/>
              <a:t>Heart pumps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93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1E698-7582-C250-6F0A-1D6D8952E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Closed Circulatory System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03269-FDE1-0760-438A-E96B7AA8D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300">
                <a:ea typeface="+mn-lt"/>
                <a:cs typeface="+mn-lt"/>
              </a:rPr>
              <a:t>Blood is </a:t>
            </a:r>
            <a:r>
              <a:rPr lang="en-US" sz="1300" b="1">
                <a:ea typeface="+mn-lt"/>
                <a:cs typeface="+mn-lt"/>
              </a:rPr>
              <a:t>restricted to vessels</a:t>
            </a:r>
            <a:r>
              <a:rPr lang="en-US" sz="1300">
                <a:ea typeface="+mn-lt"/>
                <a:cs typeface="+mn-lt"/>
              </a:rPr>
              <a:t> and kept separate from interstitial fluid.</a:t>
            </a:r>
            <a:endParaRPr lang="en-US" sz="1300"/>
          </a:p>
          <a:p>
            <a:r>
              <a:rPr lang="en-US" sz="1300" b="1">
                <a:ea typeface="+mn-lt"/>
                <a:cs typeface="+mn-lt"/>
              </a:rPr>
              <a:t>Heart pumps blood</a:t>
            </a:r>
            <a:r>
              <a:rPr lang="en-US" sz="1300">
                <a:ea typeface="+mn-lt"/>
                <a:cs typeface="+mn-lt"/>
              </a:rPr>
              <a:t> into large vessels → branch into small vessels → penetrate organs.</a:t>
            </a:r>
            <a:endParaRPr lang="en-US" sz="1300"/>
          </a:p>
          <a:p>
            <a:r>
              <a:rPr lang="en-US" sz="1300" b="1">
                <a:ea typeface="+mn-lt"/>
                <a:cs typeface="+mn-lt"/>
              </a:rPr>
              <a:t>Chemical exchange</a:t>
            </a:r>
            <a:r>
              <a:rPr lang="en-US" sz="1300">
                <a:ea typeface="+mn-lt"/>
                <a:cs typeface="+mn-lt"/>
              </a:rPr>
              <a:t>: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Between blood ↔ interstitial fluid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Interstitial fluid ↔ body cells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May contain </a:t>
            </a:r>
            <a:r>
              <a:rPr lang="en-US" sz="1300" b="1">
                <a:ea typeface="+mn-lt"/>
                <a:cs typeface="+mn-lt"/>
              </a:rPr>
              <a:t>one or more hearts</a:t>
            </a:r>
            <a:r>
              <a:rPr lang="en-US" sz="1300">
                <a:ea typeface="+mn-lt"/>
                <a:cs typeface="+mn-lt"/>
              </a:rPr>
              <a:t>.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Found in </a:t>
            </a:r>
            <a:r>
              <a:rPr lang="en-US" sz="1300" b="1">
                <a:ea typeface="+mn-lt"/>
                <a:cs typeface="+mn-lt"/>
              </a:rPr>
              <a:t>vertebrates</a:t>
            </a:r>
            <a:r>
              <a:rPr lang="en-US" sz="1300">
                <a:ea typeface="+mn-lt"/>
                <a:cs typeface="+mn-lt"/>
              </a:rPr>
              <a:t> and some invertebrates (e.g., </a:t>
            </a:r>
            <a:r>
              <a:rPr lang="en-US" sz="1300" b="1">
                <a:ea typeface="+mn-lt"/>
                <a:cs typeface="+mn-lt"/>
              </a:rPr>
              <a:t>annelids</a:t>
            </a:r>
            <a:r>
              <a:rPr lang="en-US" sz="1300">
                <a:ea typeface="+mn-lt"/>
                <a:cs typeface="+mn-lt"/>
              </a:rPr>
              <a:t>).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Compared to open system:</a:t>
            </a:r>
            <a:endParaRPr lang="en-US" sz="1300"/>
          </a:p>
          <a:p>
            <a:r>
              <a:rPr lang="en-US" sz="1300" b="1">
                <a:ea typeface="+mn-lt"/>
                <a:cs typeface="+mn-lt"/>
              </a:rPr>
              <a:t>Higher blood pressure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Enables </a:t>
            </a:r>
            <a:r>
              <a:rPr lang="en-US" sz="1300" b="1">
                <a:ea typeface="+mn-lt"/>
                <a:cs typeface="+mn-lt"/>
              </a:rPr>
              <a:t>efficient delivery of oxygen &amp; nutrients</a:t>
            </a:r>
            <a:endParaRPr lang="en-US" sz="1300"/>
          </a:p>
          <a:p>
            <a:r>
              <a:rPr lang="en-US" sz="1300">
                <a:ea typeface="+mn-lt"/>
                <a:cs typeface="+mn-lt"/>
              </a:rPr>
              <a:t>Supports </a:t>
            </a:r>
            <a:r>
              <a:rPr lang="en-US" sz="1300" b="1">
                <a:ea typeface="+mn-lt"/>
                <a:cs typeface="+mn-lt"/>
              </a:rPr>
              <a:t>larger and more active animals</a:t>
            </a:r>
            <a:endParaRPr lang="en-US" sz="1300"/>
          </a:p>
          <a:p>
            <a:endParaRPr lang="en-US" sz="1300"/>
          </a:p>
        </p:txBody>
      </p:sp>
      <p:pic>
        <p:nvPicPr>
          <p:cNvPr id="4" name="Picture 3" descr="A diagram of a heart and a large intestine&#10;&#10;AI-generated content may be incorrect.">
            <a:extLst>
              <a:ext uri="{FF2B5EF4-FFF2-40B4-BE49-F238E27FC236}">
                <a16:creationId xmlns:a16="http://schemas.microsoft.com/office/drawing/2014/main" id="{06680CFE-41E9-67A3-7DE7-281CDA8F2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705057"/>
            <a:ext cx="4788505" cy="2715628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52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658AD-6CE5-AE7C-B221-098CA363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ea typeface="+mj-lt"/>
                <a:cs typeface="+mj-lt"/>
              </a:rPr>
              <a:t>Transport of Oxygen by Hemoglobin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791D282-E260-ED55-19B6-5A0EC746F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/>
              <a:t>1. Role of Red Blood Cells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Oxygen is transported in </a:t>
            </a:r>
            <a:r>
              <a:rPr lang="en-US" sz="2000" b="1">
                <a:ea typeface="+mn-lt"/>
                <a:cs typeface="+mn-lt"/>
              </a:rPr>
              <a:t>red blood cells (erythrocytes)</a:t>
            </a:r>
            <a:r>
              <a:rPr lang="en-US" sz="2000">
                <a:ea typeface="+mn-lt"/>
                <a:cs typeface="+mn-lt"/>
              </a:rPr>
              <a:t>.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Each RBC contains about </a:t>
            </a:r>
            <a:r>
              <a:rPr lang="en-US" sz="2000" b="1">
                <a:ea typeface="+mn-lt"/>
                <a:cs typeface="+mn-lt"/>
              </a:rPr>
              <a:t>280 million hemoglobin molecules</a:t>
            </a:r>
            <a:r>
              <a:rPr lang="en-US" sz="2000">
                <a:ea typeface="+mn-lt"/>
                <a:cs typeface="+mn-lt"/>
              </a:rPr>
              <a:t>.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Each hemoglobin can carry </a:t>
            </a:r>
            <a:r>
              <a:rPr lang="en-US" sz="2000" b="1">
                <a:ea typeface="+mn-lt"/>
                <a:cs typeface="+mn-lt"/>
              </a:rPr>
              <a:t>4 oxygen molecules</a:t>
            </a:r>
            <a:r>
              <a:rPr lang="en-US" sz="2000">
                <a:ea typeface="+mn-lt"/>
                <a:cs typeface="+mn-lt"/>
              </a:rPr>
              <a:t> → over </a:t>
            </a:r>
            <a:r>
              <a:rPr lang="en-US" sz="2000" b="1">
                <a:ea typeface="+mn-lt"/>
                <a:cs typeface="+mn-lt"/>
              </a:rPr>
              <a:t>1 billion oxygen molecules per RBC</a:t>
            </a:r>
            <a:r>
              <a:rPr lang="en-US" sz="2000">
                <a:ea typeface="+mn-lt"/>
                <a:cs typeface="+mn-lt"/>
              </a:rPr>
              <a:t>.</a:t>
            </a:r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59661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57228-2810-7952-2095-2AD932FD3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b="1" dirty="0"/>
              <a:t>2. Hemoglobin Structure</a:t>
            </a:r>
            <a:endParaRPr lang="en-US" sz="1700" dirty="0"/>
          </a:p>
          <a:p>
            <a:r>
              <a:rPr lang="en-US" sz="1700" b="1" dirty="0">
                <a:ea typeface="+mn-lt"/>
                <a:cs typeface="+mn-lt"/>
              </a:rPr>
              <a:t>Protein with 4 subunits</a:t>
            </a:r>
            <a:r>
              <a:rPr lang="en-US" sz="1700" dirty="0">
                <a:ea typeface="+mn-lt"/>
                <a:cs typeface="+mn-lt"/>
              </a:rPr>
              <a:t>: each has a </a:t>
            </a:r>
            <a:r>
              <a:rPr lang="en-US" sz="1700" b="1" dirty="0">
                <a:ea typeface="+mn-lt"/>
                <a:cs typeface="+mn-lt"/>
              </a:rPr>
              <a:t>polypeptide chain + heme group</a:t>
            </a:r>
            <a:r>
              <a:rPr lang="en-US" sz="1700" dirty="0">
                <a:ea typeface="+mn-lt"/>
                <a:cs typeface="+mn-lt"/>
              </a:rPr>
              <a:t>.</a:t>
            </a:r>
          </a:p>
          <a:p>
            <a:r>
              <a:rPr lang="en-US" sz="1700" b="1" dirty="0">
                <a:ea typeface="+mn-lt"/>
                <a:cs typeface="+mn-lt"/>
              </a:rPr>
              <a:t>Heme group</a:t>
            </a:r>
            <a:r>
              <a:rPr lang="en-US" sz="1700" dirty="0">
                <a:ea typeface="+mn-lt"/>
                <a:cs typeface="+mn-lt"/>
              </a:rPr>
              <a:t> contains </a:t>
            </a:r>
            <a:r>
              <a:rPr lang="en-US" sz="1700" b="1" dirty="0">
                <a:ea typeface="+mn-lt"/>
                <a:cs typeface="+mn-lt"/>
              </a:rPr>
              <a:t>Fe²⁺</a:t>
            </a:r>
            <a:r>
              <a:rPr lang="en-US" sz="1700" dirty="0">
                <a:ea typeface="+mn-lt"/>
                <a:cs typeface="+mn-lt"/>
              </a:rPr>
              <a:t>, which binds </a:t>
            </a:r>
            <a:r>
              <a:rPr lang="en-US" sz="1700" b="1" dirty="0">
                <a:ea typeface="+mn-lt"/>
                <a:cs typeface="+mn-lt"/>
              </a:rPr>
              <a:t>1 O₂ molecule</a:t>
            </a:r>
            <a:r>
              <a:rPr lang="en-US" sz="1700" dirty="0">
                <a:ea typeface="+mn-lt"/>
                <a:cs typeface="+mn-lt"/>
              </a:rPr>
              <a:t>.</a:t>
            </a:r>
          </a:p>
          <a:p>
            <a:r>
              <a:rPr lang="en-US" sz="1700" dirty="0">
                <a:ea typeface="+mn-lt"/>
                <a:cs typeface="+mn-lt"/>
              </a:rPr>
              <a:t>High </a:t>
            </a:r>
            <a:r>
              <a:rPr lang="en-US" sz="1700" b="1" dirty="0">
                <a:ea typeface="+mn-lt"/>
                <a:cs typeface="+mn-lt"/>
              </a:rPr>
              <a:t>affinity</a:t>
            </a:r>
            <a:r>
              <a:rPr lang="en-US" sz="1700" dirty="0">
                <a:ea typeface="+mn-lt"/>
                <a:cs typeface="+mn-lt"/>
              </a:rPr>
              <a:t> for oxygen; binding is </a:t>
            </a:r>
            <a:r>
              <a:rPr lang="en-US" sz="1700" b="1" dirty="0">
                <a:ea typeface="+mn-lt"/>
                <a:cs typeface="+mn-lt"/>
              </a:rPr>
              <a:t>reversible</a:t>
            </a:r>
            <a:r>
              <a:rPr lang="en-US" sz="1700" dirty="0">
                <a:ea typeface="+mn-lt"/>
                <a:cs typeface="+mn-lt"/>
              </a:rPr>
              <a:t>.</a:t>
            </a:r>
          </a:p>
          <a:p>
            <a:endParaRPr lang="en-US" sz="1700"/>
          </a:p>
          <a:p>
            <a:r>
              <a:rPr lang="en-US" sz="1700" b="1" dirty="0"/>
              <a:t>3. Association &amp; Dissociation</a:t>
            </a:r>
            <a:endParaRPr lang="en-US" sz="1700" dirty="0"/>
          </a:p>
          <a:p>
            <a:r>
              <a:rPr lang="en-US" sz="1700" b="1" dirty="0">
                <a:ea typeface="+mn-lt"/>
                <a:cs typeface="+mn-lt"/>
              </a:rPr>
              <a:t>Association</a:t>
            </a:r>
            <a:r>
              <a:rPr lang="en-US" sz="1700" dirty="0">
                <a:ea typeface="+mn-lt"/>
                <a:cs typeface="+mn-lt"/>
              </a:rPr>
              <a:t> (binding of O₂) occurs in the </a:t>
            </a:r>
            <a:r>
              <a:rPr lang="en-US" sz="1700" b="1" dirty="0">
                <a:ea typeface="+mn-lt"/>
                <a:cs typeface="+mn-lt"/>
              </a:rPr>
              <a:t>lungs</a:t>
            </a:r>
            <a:r>
              <a:rPr lang="en-US" sz="1700" dirty="0">
                <a:ea typeface="+mn-lt"/>
                <a:cs typeface="+mn-lt"/>
              </a:rPr>
              <a:t> (high PO₂).</a:t>
            </a:r>
            <a:endParaRPr lang="en-US" sz="1700" dirty="0"/>
          </a:p>
          <a:p>
            <a:r>
              <a:rPr lang="en-US" sz="1700" b="1" dirty="0">
                <a:ea typeface="+mn-lt"/>
                <a:cs typeface="+mn-lt"/>
              </a:rPr>
              <a:t>Dissociation</a:t>
            </a:r>
            <a:r>
              <a:rPr lang="en-US" sz="1700" dirty="0">
                <a:ea typeface="+mn-lt"/>
                <a:cs typeface="+mn-lt"/>
              </a:rPr>
              <a:t> (release of O₂) occurs in </a:t>
            </a:r>
            <a:r>
              <a:rPr lang="en-US" sz="1700" b="1" dirty="0">
                <a:ea typeface="+mn-lt"/>
                <a:cs typeface="+mn-lt"/>
              </a:rPr>
              <a:t>respiring tissues</a:t>
            </a:r>
            <a:r>
              <a:rPr lang="en-US" sz="1700" dirty="0">
                <a:ea typeface="+mn-lt"/>
                <a:cs typeface="+mn-lt"/>
              </a:rPr>
              <a:t> (low PO₂).</a:t>
            </a:r>
            <a:endParaRPr lang="en-US" sz="1700" dirty="0"/>
          </a:p>
          <a:p>
            <a:r>
              <a:rPr lang="en-US" sz="1700" dirty="0">
                <a:ea typeface="+mn-lt"/>
                <a:cs typeface="+mn-lt"/>
              </a:rPr>
              <a:t>Maintains </a:t>
            </a:r>
            <a:r>
              <a:rPr lang="en-US" sz="1700" b="1" dirty="0">
                <a:ea typeface="+mn-lt"/>
                <a:cs typeface="+mn-lt"/>
              </a:rPr>
              <a:t>steep concentration gradient</a:t>
            </a:r>
            <a:r>
              <a:rPr lang="en-US" sz="1700" dirty="0">
                <a:ea typeface="+mn-lt"/>
                <a:cs typeface="+mn-lt"/>
              </a:rPr>
              <a:t> for efficient gas exchange.</a:t>
            </a:r>
            <a:endParaRPr lang="en-US" sz="1700" dirty="0"/>
          </a:p>
          <a:p>
            <a:endParaRPr lang="en-US" sz="1700"/>
          </a:p>
          <a:p>
            <a:endParaRPr lang="en-US" sz="1700"/>
          </a:p>
        </p:txBody>
      </p:sp>
      <p:pic>
        <p:nvPicPr>
          <p:cNvPr id="4" name="Picture 3" descr="A diagram of a molecule&#10;&#10;AI-generated content may be incorrect.">
            <a:extLst>
              <a:ext uri="{FF2B5EF4-FFF2-40B4-BE49-F238E27FC236}">
                <a16:creationId xmlns:a16="http://schemas.microsoft.com/office/drawing/2014/main" id="{4492A9ED-BA17-8256-C7D9-D178D2EB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92" r="14233"/>
          <a:stretch>
            <a:fillRect/>
          </a:stretch>
        </p:blipFill>
        <p:spPr>
          <a:xfrm>
            <a:off x="6180413" y="2093976"/>
            <a:ext cx="5436309" cy="487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52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5E18E-08F9-0EEC-4651-9E9B3A2E0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21" y="386815"/>
            <a:ext cx="6612361" cy="58299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dirty="0"/>
              <a:t>4. Hemoglobin Dissociation Curve</a:t>
            </a:r>
            <a:endParaRPr lang="en-US" sz="2000" dirty="0"/>
          </a:p>
          <a:p>
            <a:r>
              <a:rPr lang="en-US" sz="2000" b="1" dirty="0">
                <a:ea typeface="+mn-lt"/>
                <a:cs typeface="+mn-lt"/>
              </a:rPr>
              <a:t>S-shaped (sigmoid) curve</a:t>
            </a:r>
            <a:r>
              <a:rPr lang="en-US" sz="2000" dirty="0">
                <a:ea typeface="+mn-lt"/>
                <a:cs typeface="+mn-lt"/>
              </a:rPr>
              <a:t>:</a:t>
            </a:r>
            <a:endParaRPr lang="en-US" sz="2000" dirty="0"/>
          </a:p>
          <a:p>
            <a:pPr lvl="1"/>
            <a:r>
              <a:rPr lang="en-US" sz="2000" b="1" dirty="0">
                <a:ea typeface="+mn-lt"/>
                <a:cs typeface="+mn-lt"/>
              </a:rPr>
              <a:t>Low PO₂</a:t>
            </a:r>
            <a:r>
              <a:rPr lang="en-US" sz="2000" dirty="0">
                <a:ea typeface="+mn-lt"/>
                <a:cs typeface="+mn-lt"/>
              </a:rPr>
              <a:t>: difficult for first O₂ to bind.</a:t>
            </a:r>
            <a:endParaRPr lang="en-US" sz="2000" dirty="0"/>
          </a:p>
          <a:p>
            <a:pPr lvl="1"/>
            <a:r>
              <a:rPr lang="en-US" sz="2000" b="1" dirty="0">
                <a:ea typeface="+mn-lt"/>
                <a:cs typeface="+mn-lt"/>
              </a:rPr>
              <a:t>Middle range</a:t>
            </a:r>
            <a:r>
              <a:rPr lang="en-US" sz="2000" dirty="0">
                <a:ea typeface="+mn-lt"/>
                <a:cs typeface="+mn-lt"/>
              </a:rPr>
              <a:t>: easy binding after first O₂ → </a:t>
            </a:r>
            <a:r>
              <a:rPr lang="en-US" sz="2000" b="1" dirty="0">
                <a:ea typeface="+mn-lt"/>
                <a:cs typeface="+mn-lt"/>
              </a:rPr>
              <a:t>conformational change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pPr lvl="1"/>
            <a:r>
              <a:rPr lang="en-US" sz="2000" b="1" dirty="0">
                <a:ea typeface="+mn-lt"/>
                <a:cs typeface="+mn-lt"/>
              </a:rPr>
              <a:t>High PO₂</a:t>
            </a:r>
            <a:r>
              <a:rPr lang="en-US" sz="2000" dirty="0">
                <a:ea typeface="+mn-lt"/>
                <a:cs typeface="+mn-lt"/>
              </a:rPr>
              <a:t>: saturation levels off as hemoglobin approaches full capacity.</a:t>
            </a:r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Adaptation</a:t>
            </a:r>
            <a:endParaRPr lang="en-US" sz="2000" dirty="0"/>
          </a:p>
          <a:p>
            <a:r>
              <a:rPr lang="en-US" sz="2000" dirty="0">
                <a:ea typeface="+mn-lt"/>
                <a:cs typeface="+mn-lt"/>
              </a:rPr>
              <a:t>In lungs: PO₂ is high → near </a:t>
            </a:r>
            <a:r>
              <a:rPr lang="en-US" sz="2000" b="1" dirty="0">
                <a:ea typeface="+mn-lt"/>
                <a:cs typeface="+mn-lt"/>
              </a:rPr>
              <a:t>100% saturation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  <a:p>
            <a:r>
              <a:rPr lang="en-US" sz="2000" dirty="0">
                <a:ea typeface="+mn-lt"/>
                <a:cs typeface="+mn-lt"/>
              </a:rPr>
              <a:t>In tissues: PO₂ is low → </a:t>
            </a:r>
            <a:r>
              <a:rPr lang="en-US" sz="2000" b="1" dirty="0">
                <a:ea typeface="+mn-lt"/>
                <a:cs typeface="+mn-lt"/>
              </a:rPr>
              <a:t>O₂ readily released</a:t>
            </a:r>
            <a:r>
              <a:rPr lang="en-US" sz="2000" dirty="0">
                <a:ea typeface="+mn-lt"/>
                <a:cs typeface="+mn-lt"/>
              </a:rPr>
              <a:t> for </a:t>
            </a:r>
            <a:r>
              <a:rPr lang="en-US" sz="2000" b="1" dirty="0">
                <a:ea typeface="+mn-lt"/>
                <a:cs typeface="+mn-lt"/>
              </a:rPr>
              <a:t>aerobic</a:t>
            </a:r>
            <a:r>
              <a:rPr lang="en-US" sz="1800" b="1" dirty="0">
                <a:ea typeface="+mn-lt"/>
                <a:cs typeface="+mn-lt"/>
              </a:rPr>
              <a:t> respiration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endParaRPr lang="en-US" sz="17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9951F4-596F-7E44-B599-A0BA0B74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939" y="2184914"/>
            <a:ext cx="4097361" cy="3755915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0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02C224-BA32-8E59-2696-3C216785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>
                <a:ea typeface="+mj-lt"/>
                <a:cs typeface="+mj-lt"/>
              </a:rPr>
              <a:t>Fetal Hemoglobin (HbF)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2F2E2-6E96-4A10-1FB7-7CC705C99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b="1" dirty="0"/>
              <a:t>1. Structural Difference</a:t>
            </a:r>
            <a:endParaRPr lang="en-US" sz="1800" dirty="0"/>
          </a:p>
          <a:p>
            <a:r>
              <a:rPr lang="en-US" sz="1800" dirty="0">
                <a:ea typeface="+mn-lt"/>
                <a:cs typeface="+mn-lt"/>
              </a:rPr>
              <a:t>Fetal hemoglobin is </a:t>
            </a:r>
            <a:r>
              <a:rPr lang="en-US" sz="1800" b="1" dirty="0">
                <a:ea typeface="+mn-lt"/>
                <a:cs typeface="+mn-lt"/>
              </a:rPr>
              <a:t>slightly different</a:t>
            </a:r>
            <a:r>
              <a:rPr lang="en-US" sz="1800" dirty="0">
                <a:ea typeface="+mn-lt"/>
                <a:cs typeface="+mn-lt"/>
              </a:rPr>
              <a:t> in structure from </a:t>
            </a:r>
            <a:r>
              <a:rPr lang="en-US" sz="1800" b="1" dirty="0">
                <a:ea typeface="+mn-lt"/>
                <a:cs typeface="+mn-lt"/>
              </a:rPr>
              <a:t>adult hemoglobin (</a:t>
            </a:r>
            <a:r>
              <a:rPr lang="en-US" sz="1800" b="1" err="1">
                <a:ea typeface="+mn-lt"/>
                <a:cs typeface="+mn-lt"/>
              </a:rPr>
              <a:t>HbA</a:t>
            </a:r>
            <a:r>
              <a:rPr lang="en-US" sz="1800" b="1" dirty="0">
                <a:ea typeface="+mn-lt"/>
                <a:cs typeface="+mn-lt"/>
              </a:rPr>
              <a:t>)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err="1">
                <a:ea typeface="+mn-lt"/>
                <a:cs typeface="+mn-lt"/>
              </a:rPr>
              <a:t>HbF</a:t>
            </a:r>
            <a:r>
              <a:rPr lang="en-US" sz="1800" dirty="0">
                <a:ea typeface="+mn-lt"/>
                <a:cs typeface="+mn-lt"/>
              </a:rPr>
              <a:t> has a </a:t>
            </a:r>
            <a:r>
              <a:rPr lang="en-US" sz="1800" b="1" dirty="0">
                <a:ea typeface="+mn-lt"/>
                <a:cs typeface="+mn-lt"/>
              </a:rPr>
              <a:t>higher affinity for oxygen</a:t>
            </a:r>
            <a:r>
              <a:rPr lang="en-US" sz="1800" dirty="0">
                <a:ea typeface="+mn-lt"/>
                <a:cs typeface="+mn-lt"/>
              </a:rPr>
              <a:t> than </a:t>
            </a:r>
            <a:r>
              <a:rPr lang="en-US" sz="1800" err="1">
                <a:ea typeface="+mn-lt"/>
                <a:cs typeface="+mn-lt"/>
              </a:rPr>
              <a:t>HbA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b="1" dirty="0"/>
              <a:t>2. Hemoglobin Dissociation Curve</a:t>
            </a:r>
            <a:endParaRPr lang="en-US" sz="1800" dirty="0"/>
          </a:p>
          <a:p>
            <a:r>
              <a:rPr lang="en-US" sz="1800" dirty="0" err="1">
                <a:ea typeface="+mn-lt"/>
                <a:cs typeface="+mn-lt"/>
              </a:rPr>
              <a:t>HbF</a:t>
            </a:r>
            <a:r>
              <a:rPr lang="en-US" sz="1800" dirty="0">
                <a:ea typeface="+mn-lt"/>
                <a:cs typeface="+mn-lt"/>
              </a:rPr>
              <a:t> curve is </a:t>
            </a:r>
            <a:r>
              <a:rPr lang="en-US" sz="1800" b="1" dirty="0">
                <a:ea typeface="+mn-lt"/>
                <a:cs typeface="+mn-lt"/>
              </a:rPr>
              <a:t>shifted to the left</a:t>
            </a:r>
            <a:r>
              <a:rPr lang="en-US" sz="1800" dirty="0">
                <a:ea typeface="+mn-lt"/>
                <a:cs typeface="+mn-lt"/>
              </a:rPr>
              <a:t> of the adult hemoglobin curve.</a:t>
            </a:r>
            <a:endParaRPr lang="en-US" sz="1800" dirty="0"/>
          </a:p>
          <a:p>
            <a:r>
              <a:rPr lang="en-US" sz="1800" dirty="0">
                <a:ea typeface="+mn-lt"/>
                <a:cs typeface="+mn-lt"/>
              </a:rPr>
              <a:t>This means </a:t>
            </a:r>
            <a:r>
              <a:rPr lang="en-US" sz="1800" dirty="0" err="1">
                <a:ea typeface="+mn-lt"/>
                <a:cs typeface="+mn-lt"/>
              </a:rPr>
              <a:t>HbF</a:t>
            </a:r>
            <a:r>
              <a:rPr lang="en-US" sz="1800" dirty="0">
                <a:ea typeface="+mn-lt"/>
                <a:cs typeface="+mn-lt"/>
              </a:rPr>
              <a:t> can </a:t>
            </a:r>
            <a:r>
              <a:rPr lang="en-US" sz="1800" b="1" dirty="0">
                <a:ea typeface="+mn-lt"/>
                <a:cs typeface="+mn-lt"/>
              </a:rPr>
              <a:t>bind oxygen more readily</a:t>
            </a:r>
            <a:r>
              <a:rPr lang="en-US" sz="1800" dirty="0">
                <a:ea typeface="+mn-lt"/>
                <a:cs typeface="+mn-lt"/>
              </a:rPr>
              <a:t> at </a:t>
            </a:r>
            <a:r>
              <a:rPr lang="en-US" sz="1800" b="1" dirty="0">
                <a:ea typeface="+mn-lt"/>
                <a:cs typeface="+mn-lt"/>
              </a:rPr>
              <a:t>lower oxygen tensions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b="1" dirty="0"/>
              <a:t>3. Oxygen Transfer from Mother to Fetus</a:t>
            </a:r>
            <a:endParaRPr lang="en-US" sz="1800" dirty="0"/>
          </a:p>
          <a:p>
            <a:r>
              <a:rPr lang="en-US" sz="1800" dirty="0">
                <a:ea typeface="+mn-lt"/>
                <a:cs typeface="+mn-lt"/>
              </a:rPr>
              <a:t>In the </a:t>
            </a:r>
            <a:r>
              <a:rPr lang="en-US" sz="1800" b="1" dirty="0">
                <a:ea typeface="+mn-lt"/>
                <a:cs typeface="+mn-lt"/>
              </a:rPr>
              <a:t>placenta</a:t>
            </a:r>
            <a:r>
              <a:rPr lang="en-US" sz="1800" dirty="0">
                <a:ea typeface="+mn-lt"/>
                <a:cs typeface="+mn-lt"/>
              </a:rPr>
              <a:t>, oxygen tension is </a:t>
            </a:r>
            <a:r>
              <a:rPr lang="en-US" sz="1800" b="1" dirty="0">
                <a:ea typeface="+mn-lt"/>
                <a:cs typeface="+mn-lt"/>
              </a:rPr>
              <a:t>low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b="1" dirty="0">
                <a:ea typeface="+mn-lt"/>
                <a:cs typeface="+mn-lt"/>
              </a:rPr>
              <a:t>Adult hemoglobin releases oxygen</a:t>
            </a:r>
            <a:r>
              <a:rPr lang="en-US" sz="1800" dirty="0">
                <a:ea typeface="+mn-lt"/>
                <a:cs typeface="+mn-lt"/>
              </a:rPr>
              <a:t>, and fetal hemoglobin </a:t>
            </a:r>
            <a:r>
              <a:rPr lang="en-US" sz="1800" b="1" dirty="0">
                <a:ea typeface="+mn-lt"/>
                <a:cs typeface="+mn-lt"/>
              </a:rPr>
              <a:t>absorbs it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dirty="0">
                <a:ea typeface="+mn-lt"/>
                <a:cs typeface="+mn-lt"/>
              </a:rPr>
              <a:t>This reduces local oxygen tension further → </a:t>
            </a:r>
            <a:r>
              <a:rPr lang="en-US" sz="1800" b="1" dirty="0">
                <a:ea typeface="+mn-lt"/>
                <a:cs typeface="+mn-lt"/>
              </a:rPr>
              <a:t>more oxygen diffuses</a:t>
            </a:r>
            <a:r>
              <a:rPr lang="en-US" sz="1800" dirty="0">
                <a:ea typeface="+mn-lt"/>
                <a:cs typeface="+mn-lt"/>
              </a:rPr>
              <a:t> from maternal blood to fetus.</a:t>
            </a:r>
            <a:endParaRPr lang="en-US" sz="1800" dirty="0"/>
          </a:p>
          <a:p>
            <a:r>
              <a:rPr lang="en-US" sz="1800" dirty="0"/>
              <a:t>✅ </a:t>
            </a:r>
            <a:r>
              <a:rPr lang="en-US" sz="1800" b="1" dirty="0"/>
              <a:t>Adaptation Advantage</a:t>
            </a:r>
            <a:endParaRPr lang="en-US" sz="1800" dirty="0"/>
          </a:p>
          <a:p>
            <a:r>
              <a:rPr lang="en-US" sz="1800" dirty="0">
                <a:ea typeface="+mn-lt"/>
                <a:cs typeface="+mn-lt"/>
              </a:rPr>
              <a:t>Ensures the fetus </a:t>
            </a:r>
            <a:r>
              <a:rPr lang="en-US" sz="1800" b="1" dirty="0">
                <a:ea typeface="+mn-lt"/>
                <a:cs typeface="+mn-lt"/>
              </a:rPr>
              <a:t>receives enough oxygen</a:t>
            </a:r>
            <a:r>
              <a:rPr lang="en-US" sz="1800" dirty="0">
                <a:ea typeface="+mn-lt"/>
                <a:cs typeface="+mn-lt"/>
              </a:rPr>
              <a:t>, even when oxygen levels are relatively low in the placenta.</a:t>
            </a:r>
            <a:endParaRPr lang="en-US" sz="1800" dirty="0"/>
          </a:p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067138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14C2221-2B8C-494D-9442-F812DF4E8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519D1C-5390-DE59-08FE-D15E524C7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31"/>
            <a:ext cx="3143250" cy="2601119"/>
          </a:xfrm>
        </p:spPr>
        <p:txBody>
          <a:bodyPr anchor="t">
            <a:normAutofit/>
          </a:bodyPr>
          <a:lstStyle/>
          <a:p>
            <a:pPr algn="ctr"/>
            <a:r>
              <a:rPr lang="en-US" sz="4000">
                <a:ea typeface="+mj-lt"/>
                <a:cs typeface="+mj-lt"/>
              </a:rPr>
              <a:t>Transporting Carbon Dioxide </a:t>
            </a:r>
            <a:endParaRPr lang="en-US" sz="4000"/>
          </a:p>
        </p:txBody>
      </p:sp>
      <p:pic>
        <p:nvPicPr>
          <p:cNvPr id="7" name="Graphic 6" descr="IV">
            <a:extLst>
              <a:ext uri="{FF2B5EF4-FFF2-40B4-BE49-F238E27FC236}">
                <a16:creationId xmlns:a16="http://schemas.microsoft.com/office/drawing/2014/main" id="{4F2F8F39-6A91-50A0-CAB4-9AC08C5E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1200" y="2429670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AD054-4B5C-512D-BAA9-AA593723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652" y="730249"/>
            <a:ext cx="7153147" cy="538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/>
              <a:t>Carbon Dioxide Transport in Blood</a:t>
            </a:r>
            <a:endParaRPr lang="en-US" sz="2000" dirty="0"/>
          </a:p>
          <a:p>
            <a:r>
              <a:rPr lang="en-US" sz="1800" b="1" dirty="0">
                <a:ea typeface="+mn-lt"/>
                <a:cs typeface="+mn-lt"/>
              </a:rPr>
              <a:t>5%</a:t>
            </a:r>
            <a:r>
              <a:rPr lang="en-US" sz="1800" dirty="0">
                <a:ea typeface="+mn-lt"/>
                <a:cs typeface="+mn-lt"/>
              </a:rPr>
              <a:t>: Dissolved directly in </a:t>
            </a:r>
            <a:r>
              <a:rPr lang="en-US" sz="1800" b="1" dirty="0">
                <a:ea typeface="+mn-lt"/>
                <a:cs typeface="+mn-lt"/>
              </a:rPr>
              <a:t>plasma</a:t>
            </a:r>
            <a:endParaRPr lang="en-US" sz="1800"/>
          </a:p>
          <a:p>
            <a:r>
              <a:rPr lang="en-US" sz="1800" b="1" dirty="0">
                <a:ea typeface="+mn-lt"/>
                <a:cs typeface="+mn-lt"/>
              </a:rPr>
              <a:t>10%</a:t>
            </a:r>
            <a:r>
              <a:rPr lang="en-US" sz="1800" dirty="0">
                <a:ea typeface="+mn-lt"/>
                <a:cs typeface="+mn-lt"/>
              </a:rPr>
              <a:t>: Binds to </a:t>
            </a:r>
            <a:r>
              <a:rPr lang="en-US" sz="1800" b="1" dirty="0">
                <a:ea typeface="+mn-lt"/>
                <a:cs typeface="+mn-lt"/>
              </a:rPr>
              <a:t>hemoglobin</a:t>
            </a:r>
            <a:r>
              <a:rPr lang="en-US" sz="1800" dirty="0">
                <a:ea typeface="+mn-lt"/>
                <a:cs typeface="+mn-lt"/>
              </a:rPr>
              <a:t> → </a:t>
            </a:r>
            <a:r>
              <a:rPr lang="en-US" sz="1800" i="1" dirty="0">
                <a:ea typeface="+mn-lt"/>
                <a:cs typeface="+mn-lt"/>
              </a:rPr>
              <a:t>carbaminohemoglobin</a:t>
            </a:r>
            <a:endParaRPr lang="en-US" sz="1800"/>
          </a:p>
          <a:p>
            <a:r>
              <a:rPr lang="en-US" sz="1800" b="1" dirty="0">
                <a:ea typeface="+mn-lt"/>
                <a:cs typeface="+mn-lt"/>
              </a:rPr>
              <a:t>85%</a:t>
            </a:r>
            <a:r>
              <a:rPr lang="en-US" sz="1800" dirty="0">
                <a:ea typeface="+mn-lt"/>
                <a:cs typeface="+mn-lt"/>
              </a:rPr>
              <a:t>: Transported as *</a:t>
            </a:r>
            <a:r>
              <a:rPr lang="en-US" sz="1800" i="1" dirty="0">
                <a:ea typeface="+mn-lt"/>
                <a:cs typeface="+mn-lt"/>
              </a:rPr>
              <a:t>hydrogen carbonate ions (HCO₃⁻)</a:t>
            </a:r>
            <a:endParaRPr lang="en-US" sz="1800" dirty="0"/>
          </a:p>
          <a:p>
            <a:pPr marL="0" indent="0">
              <a:buNone/>
            </a:pPr>
            <a:endParaRPr lang="en-US" sz="1800" i="1" dirty="0"/>
          </a:p>
          <a:p>
            <a:r>
              <a:rPr lang="en-US" sz="2400" b="1" dirty="0">
                <a:solidFill>
                  <a:srgbClr val="FF0000"/>
                </a:solidFill>
              </a:rPr>
              <a:t>2. Formation of Hydrogen Carbonate Ions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1800" dirty="0">
                <a:ea typeface="+mn-lt"/>
                <a:cs typeface="+mn-lt"/>
              </a:rPr>
              <a:t>CO₂ diffuses into RBCs → combines with H₂O → forms </a:t>
            </a:r>
            <a:r>
              <a:rPr lang="en-US" sz="1800" b="1" dirty="0">
                <a:ea typeface="+mn-lt"/>
                <a:cs typeface="+mn-lt"/>
              </a:rPr>
              <a:t>carbonic acid (H₂CO₃)</a:t>
            </a:r>
            <a:endParaRPr lang="en-US" sz="1800"/>
          </a:p>
          <a:p>
            <a:r>
              <a:rPr lang="en-US" sz="1800" b="1" dirty="0">
                <a:ea typeface="+mn-lt"/>
                <a:cs typeface="+mn-lt"/>
              </a:rPr>
              <a:t>Carbonic anhydrase</a:t>
            </a:r>
            <a:r>
              <a:rPr lang="en-US" sz="1800" dirty="0">
                <a:ea typeface="+mn-lt"/>
                <a:cs typeface="+mn-lt"/>
              </a:rPr>
              <a:t> catalyzes this reaction</a:t>
            </a:r>
            <a:endParaRPr lang="en-US" sz="1800"/>
          </a:p>
          <a:p>
            <a:r>
              <a:rPr lang="en-US" sz="1800" dirty="0">
                <a:ea typeface="+mn-lt"/>
                <a:cs typeface="+mn-lt"/>
              </a:rPr>
              <a:t>H₂CO₃ dissociates → </a:t>
            </a:r>
            <a:r>
              <a:rPr lang="en-US" sz="1800" b="1" dirty="0">
                <a:ea typeface="+mn-lt"/>
                <a:cs typeface="+mn-lt"/>
              </a:rPr>
              <a:t>H⁺</a:t>
            </a:r>
            <a:r>
              <a:rPr lang="en-US" sz="1800" dirty="0">
                <a:ea typeface="+mn-lt"/>
                <a:cs typeface="+mn-lt"/>
              </a:rPr>
              <a:t> + </a:t>
            </a:r>
            <a:r>
              <a:rPr lang="en-US" sz="1800" b="1" dirty="0">
                <a:ea typeface="+mn-lt"/>
                <a:cs typeface="+mn-lt"/>
              </a:rPr>
              <a:t>HCO₃⁻</a:t>
            </a:r>
            <a:endParaRPr lang="en-US" sz="1800"/>
          </a:p>
          <a:p>
            <a:r>
              <a:rPr lang="en-US" sz="1800" b="1" dirty="0">
                <a:ea typeface="+mn-lt"/>
                <a:cs typeface="+mn-lt"/>
              </a:rPr>
              <a:t>HCO₃⁻ exits RBC</a:t>
            </a:r>
            <a:r>
              <a:rPr lang="en-US" sz="1800" dirty="0">
                <a:ea typeface="+mn-lt"/>
                <a:cs typeface="+mn-lt"/>
              </a:rPr>
              <a:t>, Cl⁻ enters → </a:t>
            </a:r>
            <a:r>
              <a:rPr lang="en-US" sz="1800" b="1" dirty="0">
                <a:ea typeface="+mn-lt"/>
                <a:cs typeface="+mn-lt"/>
              </a:rPr>
              <a:t>chloride shift</a:t>
            </a:r>
            <a:endParaRPr lang="en-US" sz="1800"/>
          </a:p>
          <a:p>
            <a:r>
              <a:rPr lang="en-US" sz="1800" b="1" dirty="0">
                <a:ea typeface="+mn-lt"/>
                <a:cs typeface="+mn-lt"/>
              </a:rPr>
              <a:t>H⁺ binds to hemoglobin</a:t>
            </a:r>
            <a:r>
              <a:rPr lang="en-US" sz="1800" dirty="0">
                <a:ea typeface="+mn-lt"/>
                <a:cs typeface="+mn-lt"/>
              </a:rPr>
              <a:t> → forms </a:t>
            </a:r>
            <a:r>
              <a:rPr lang="en-US" sz="1800" b="1" dirty="0" err="1">
                <a:ea typeface="+mn-lt"/>
                <a:cs typeface="+mn-lt"/>
              </a:rPr>
              <a:t>hemoglobinic</a:t>
            </a:r>
            <a:r>
              <a:rPr lang="en-US" sz="1800" b="1" dirty="0">
                <a:ea typeface="+mn-lt"/>
                <a:cs typeface="+mn-lt"/>
              </a:rPr>
              <a:t> acid (</a:t>
            </a:r>
            <a:r>
              <a:rPr lang="en-US" sz="1800" b="1" dirty="0" err="1">
                <a:ea typeface="+mn-lt"/>
                <a:cs typeface="+mn-lt"/>
              </a:rPr>
              <a:t>HHb</a:t>
            </a:r>
            <a:r>
              <a:rPr lang="en-US" sz="1800" b="1" dirty="0">
                <a:ea typeface="+mn-lt"/>
                <a:cs typeface="+mn-lt"/>
              </a:rPr>
              <a:t>)</a:t>
            </a:r>
            <a:br>
              <a:rPr lang="en-US" sz="1800" b="1" dirty="0">
                <a:ea typeface="+mn-lt"/>
                <a:cs typeface="+mn-lt"/>
              </a:rPr>
            </a:br>
            <a:r>
              <a:rPr lang="en-US" sz="1800" b="1" dirty="0">
                <a:ea typeface="+mn-lt"/>
                <a:cs typeface="+mn-lt"/>
              </a:rPr>
              <a:t> → Hemoglobin acts as a buffer</a:t>
            </a:r>
            <a:r>
              <a:rPr lang="en-US" sz="1800" dirty="0">
                <a:ea typeface="+mn-lt"/>
                <a:cs typeface="+mn-lt"/>
              </a:rPr>
              <a:t> to maintain pH</a:t>
            </a:r>
            <a:endParaRPr lang="en-US" sz="1800"/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90841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ABF6E-1877-B510-CC9A-AFA0D8E7F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Bohr Effect: The Role of CO₂ in Oxygen Release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F362-D651-7018-FD40-74B097353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High CO₂ → more </a:t>
            </a:r>
            <a:r>
              <a:rPr lang="en-US" b="1" dirty="0">
                <a:ea typeface="+mn-lt"/>
                <a:cs typeface="+mn-lt"/>
              </a:rPr>
              <a:t>carbonic acid → H⁺ ions</a:t>
            </a:r>
            <a:r>
              <a:rPr lang="en-US" dirty="0">
                <a:ea typeface="+mn-lt"/>
                <a:cs typeface="+mn-lt"/>
              </a:rPr>
              <a:t> → lower pH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Low pH alters hemoglobin’s </a:t>
            </a:r>
            <a:r>
              <a:rPr lang="en-US" b="1" dirty="0">
                <a:ea typeface="+mn-lt"/>
                <a:cs typeface="+mn-lt"/>
              </a:rPr>
              <a:t>tertiary structure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Reduced affinity for oxygen</a:t>
            </a:r>
            <a:r>
              <a:rPr lang="en-US" dirty="0">
                <a:ea typeface="+mn-lt"/>
                <a:cs typeface="+mn-lt"/>
              </a:rPr>
              <a:t> → oxygen is released to tissues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Hemoglobin dissociation curve</a:t>
            </a:r>
            <a:r>
              <a:rPr lang="en-US" dirty="0">
                <a:ea typeface="+mn-lt"/>
                <a:cs typeface="+mn-lt"/>
              </a:rPr>
              <a:t> shifts </a:t>
            </a:r>
            <a:r>
              <a:rPr lang="en-US" b="1" dirty="0">
                <a:ea typeface="+mn-lt"/>
                <a:cs typeface="+mn-lt"/>
              </a:rPr>
              <a:t>right &amp; downward</a:t>
            </a:r>
            <a:br>
              <a:rPr lang="en-US" b="1" dirty="0">
                <a:ea typeface="+mn-lt"/>
                <a:cs typeface="+mn-lt"/>
              </a:rPr>
            </a:br>
            <a:r>
              <a:rPr lang="en-US" b="1" dirty="0">
                <a:ea typeface="+mn-lt"/>
                <a:cs typeface="+mn-lt"/>
              </a:rPr>
              <a:t> → This is the Bohr shift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Physiological Advantage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>
                <a:ea typeface="+mn-lt"/>
                <a:cs typeface="+mn-lt"/>
              </a:rPr>
              <a:t>In </a:t>
            </a:r>
            <a:r>
              <a:rPr lang="en-US" b="1">
                <a:ea typeface="+mn-lt"/>
                <a:cs typeface="+mn-lt"/>
              </a:rPr>
              <a:t>active tissues</a:t>
            </a:r>
            <a:r>
              <a:rPr lang="en-US">
                <a:ea typeface="+mn-lt"/>
                <a:cs typeface="+mn-lt"/>
              </a:rPr>
              <a:t> (e.g., muscles), more CO₂ → </a:t>
            </a:r>
            <a:r>
              <a:rPr lang="en-US" b="1">
                <a:ea typeface="+mn-lt"/>
                <a:cs typeface="+mn-lt"/>
              </a:rPr>
              <a:t>more O₂ released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Supports </a:t>
            </a:r>
            <a:r>
              <a:rPr lang="en-US" b="1" dirty="0">
                <a:ea typeface="+mn-lt"/>
                <a:cs typeface="+mn-lt"/>
              </a:rPr>
              <a:t>aerobic respiration</a:t>
            </a:r>
            <a:r>
              <a:rPr lang="en-US" dirty="0">
                <a:ea typeface="+mn-lt"/>
                <a:cs typeface="+mn-lt"/>
              </a:rPr>
              <a:t> during high metabolic activity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917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Transport in Animals</vt:lpstr>
      <vt:lpstr>03 main factors that influence the need for a transport system</vt:lpstr>
      <vt:lpstr>Features of a good transport system</vt:lpstr>
      <vt:lpstr>An efficient transport system also will include;</vt:lpstr>
      <vt:lpstr>Single Circulatory System</vt:lpstr>
      <vt:lpstr>PowerPoint Presentation</vt:lpstr>
      <vt:lpstr>PowerPoint Presentation</vt:lpstr>
      <vt:lpstr>Double Circulation</vt:lpstr>
      <vt:lpstr>PowerPoint Presentation</vt:lpstr>
      <vt:lpstr> Advantages of Double Circulation:</vt:lpstr>
      <vt:lpstr>Open Circulatory System</vt:lpstr>
      <vt:lpstr>PowerPoint Presentation</vt:lpstr>
      <vt:lpstr>PowerPoint Presentation</vt:lpstr>
      <vt:lpstr>How Haemolymph Moves:</vt:lpstr>
      <vt:lpstr>Movement Helped by Body Activity:</vt:lpstr>
      <vt:lpstr>Closed Circulatory System</vt:lpstr>
      <vt:lpstr>Transport of Oxygen by Hemoglobin</vt:lpstr>
      <vt:lpstr>PowerPoint Presentation</vt:lpstr>
      <vt:lpstr>PowerPoint Presentation</vt:lpstr>
      <vt:lpstr>Fetal Hemoglobin (HbF)</vt:lpstr>
      <vt:lpstr>Transporting Carbon Dioxide </vt:lpstr>
      <vt:lpstr>Bohr Effect: The Role of CO₂ in Oxygen Release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183</cp:revision>
  <dcterms:created xsi:type="dcterms:W3CDTF">2025-05-19T10:29:19Z</dcterms:created>
  <dcterms:modified xsi:type="dcterms:W3CDTF">2025-08-30T09:13:13Z</dcterms:modified>
</cp:coreProperties>
</file>